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61" r:id="rId6"/>
    <p:sldId id="259" r:id="rId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1" autoAdjust="0"/>
    <p:restoredTop sz="94660"/>
  </p:normalViewPr>
  <p:slideViewPr>
    <p:cSldViewPr snapToGrid="0">
      <p:cViewPr varScale="1">
        <p:scale>
          <a:sx n="72" d="100"/>
          <a:sy n="72" d="100"/>
        </p:scale>
        <p:origin x="45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p:cNvSpPr>
            <a:spLocks noGrp="1"/>
          </p:cNvSpPr>
          <p:nvPr>
            <p:ph type="dt" sz="half" idx="10"/>
          </p:nvPr>
        </p:nvSpPr>
        <p:spPr/>
        <p:txBody>
          <a:bodyPr/>
          <a:lstStyle/>
          <a:p>
            <a:fld id="{24704918-3AC0-4C8A-A9DA-A4D948DA02FC}" type="datetimeFigureOut">
              <a:rPr lang="es-CL" smtClean="0"/>
              <a:t>12-03-2019</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1594356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24704918-3AC0-4C8A-A9DA-A4D948DA02FC}" type="datetimeFigureOut">
              <a:rPr lang="es-CL" smtClean="0"/>
              <a:t>12-03-2019</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2086935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24704918-3AC0-4C8A-A9DA-A4D948DA02FC}" type="datetimeFigureOut">
              <a:rPr lang="es-CL" smtClean="0"/>
              <a:t>12-03-2019</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2736511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p:cNvSpPr>
            <a:spLocks noGrp="1"/>
          </p:cNvSpPr>
          <p:nvPr>
            <p:ph type="dt" sz="half" idx="10"/>
          </p:nvPr>
        </p:nvSpPr>
        <p:spPr/>
        <p:txBody>
          <a:bodyPr/>
          <a:lstStyle/>
          <a:p>
            <a:fld id="{24704918-3AC0-4C8A-A9DA-A4D948DA02FC}" type="datetimeFigureOut">
              <a:rPr lang="es-CL" smtClean="0"/>
              <a:t>12-03-2019</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2120080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p:cNvSpPr>
            <a:spLocks noGrp="1"/>
          </p:cNvSpPr>
          <p:nvPr>
            <p:ph type="dt" sz="half" idx="10"/>
          </p:nvPr>
        </p:nvSpPr>
        <p:spPr/>
        <p:txBody>
          <a:bodyPr/>
          <a:lstStyle/>
          <a:p>
            <a:fld id="{24704918-3AC0-4C8A-A9DA-A4D948DA02FC}" type="datetimeFigureOut">
              <a:rPr lang="es-CL" smtClean="0"/>
              <a:t>12-03-2019</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375643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fecha 2"/>
          <p:cNvSpPr>
            <a:spLocks noGrp="1"/>
          </p:cNvSpPr>
          <p:nvPr>
            <p:ph type="dt" sz="half" idx="10"/>
          </p:nvPr>
        </p:nvSpPr>
        <p:spPr/>
        <p:txBody>
          <a:bodyPr/>
          <a:lstStyle/>
          <a:p>
            <a:fld id="{24704918-3AC0-4C8A-A9DA-A4D948DA02FC}" type="datetimeFigureOut">
              <a:rPr lang="es-CL" smtClean="0"/>
              <a:t>12-03-2019</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2696749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4704918-3AC0-4C8A-A9DA-A4D948DA02FC}" type="datetimeFigureOut">
              <a:rPr lang="es-CL" smtClean="0"/>
              <a:t>12-03-2019</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4138311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4704918-3AC0-4C8A-A9DA-A4D948DA02FC}" type="datetimeFigureOut">
              <a:rPr lang="es-CL" smtClean="0"/>
              <a:t>12-03-2019</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2742261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4704918-3AC0-4C8A-A9DA-A4D948DA02FC}" type="datetimeFigureOut">
              <a:rPr lang="es-CL" smtClean="0"/>
              <a:t>12-03-2019</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1084068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24704918-3AC0-4C8A-A9DA-A4D948DA02FC}" type="datetimeFigureOut">
              <a:rPr lang="es-CL" smtClean="0"/>
              <a:t>12-03-2019</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3352825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24704918-3AC0-4C8A-A9DA-A4D948DA02FC}" type="datetimeFigureOut">
              <a:rPr lang="es-CL" smtClean="0"/>
              <a:t>12-03-2019</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BF452156-E367-4086-AA1D-58B95BC14BBC}" type="slidenum">
              <a:rPr lang="es-CL" smtClean="0"/>
              <a:t>‹Nº›</a:t>
            </a:fld>
            <a:endParaRPr lang="es-CL"/>
          </a:p>
        </p:txBody>
      </p:sp>
    </p:spTree>
    <p:extLst>
      <p:ext uri="{BB962C8B-B14F-4D97-AF65-F5344CB8AC3E}">
        <p14:creationId xmlns:p14="http://schemas.microsoft.com/office/powerpoint/2010/main" val="3293595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704918-3AC0-4C8A-A9DA-A4D948DA02FC}" type="datetimeFigureOut">
              <a:rPr lang="es-CL" smtClean="0"/>
              <a:t>12-03-2019</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7" name="CuadroTexto 6">
            <a:extLst>
              <a:ext uri="{FF2B5EF4-FFF2-40B4-BE49-F238E27FC236}">
                <a16:creationId xmlns:a16="http://schemas.microsoft.com/office/drawing/2014/main" id="{CE0BC35C-4587-41F5-BF2D-EBE93C6C3D08}"/>
              </a:ext>
            </a:extLst>
          </p:cNvPr>
          <p:cNvSpPr txBox="1"/>
          <p:nvPr userDrawn="1"/>
        </p:nvSpPr>
        <p:spPr>
          <a:xfrm>
            <a:off x="9473493" y="6606059"/>
            <a:ext cx="2629246" cy="230832"/>
          </a:xfrm>
          <a:prstGeom prst="rect">
            <a:avLst/>
          </a:prstGeom>
          <a:noFill/>
        </p:spPr>
        <p:txBody>
          <a:bodyPr wrap="none" rtlCol="0">
            <a:spAutoFit/>
          </a:bodyPr>
          <a:lstStyle/>
          <a:p>
            <a:r>
              <a:rPr lang="es-CL" sz="900" dirty="0"/>
              <a:t>© Martin Schaffernicht, Universidad de Talca (Chile)</a:t>
            </a:r>
          </a:p>
        </p:txBody>
      </p:sp>
    </p:spTree>
    <p:extLst>
      <p:ext uri="{BB962C8B-B14F-4D97-AF65-F5344CB8AC3E}">
        <p14:creationId xmlns:p14="http://schemas.microsoft.com/office/powerpoint/2010/main" val="108329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xchange.iseesystems.com/public/martin-schaffernicht/demoras-en-sistemas/index.html#page1" TargetMode="External"/><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socrative.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Rectángulo 471">
            <a:extLst>
              <a:ext uri="{FF2B5EF4-FFF2-40B4-BE49-F238E27FC236}">
                <a16:creationId xmlns:a16="http://schemas.microsoft.com/office/drawing/2014/main" id="{672449B7-7A7C-4E54-BCFE-FB45AA29D3F6}"/>
              </a:ext>
            </a:extLst>
          </p:cNvPr>
          <p:cNvSpPr/>
          <p:nvPr/>
        </p:nvSpPr>
        <p:spPr>
          <a:xfrm>
            <a:off x="7401183" y="710680"/>
            <a:ext cx="2319305" cy="1979511"/>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grpSp>
        <p:nvGrpSpPr>
          <p:cNvPr id="471" name="Grupo 470">
            <a:extLst>
              <a:ext uri="{FF2B5EF4-FFF2-40B4-BE49-F238E27FC236}">
                <a16:creationId xmlns:a16="http://schemas.microsoft.com/office/drawing/2014/main" id="{2DF0B768-A91B-4A2C-BDC0-7CBFBC45972D}"/>
              </a:ext>
            </a:extLst>
          </p:cNvPr>
          <p:cNvGrpSpPr/>
          <p:nvPr/>
        </p:nvGrpSpPr>
        <p:grpSpPr>
          <a:xfrm>
            <a:off x="7588430" y="809901"/>
            <a:ext cx="1913398" cy="1775553"/>
            <a:chOff x="114185" y="54061"/>
            <a:chExt cx="7265685" cy="6742250"/>
          </a:xfrm>
        </p:grpSpPr>
        <p:sp>
          <p:nvSpPr>
            <p:cNvPr id="238" name="Rectángulo 237">
              <a:extLst>
                <a:ext uri="{FF2B5EF4-FFF2-40B4-BE49-F238E27FC236}">
                  <a16:creationId xmlns:a16="http://schemas.microsoft.com/office/drawing/2014/main" id="{75680995-18E9-470F-8327-3798D65CC7A8}"/>
                </a:ext>
              </a:extLst>
            </p:cNvPr>
            <p:cNvSpPr/>
            <p:nvPr/>
          </p:nvSpPr>
          <p:spPr>
            <a:xfrm>
              <a:off x="1727131" y="398535"/>
              <a:ext cx="2341741" cy="1529323"/>
            </a:xfrm>
            <a:prstGeom prst="rect">
              <a:avLst/>
            </a:prstGeom>
            <a:solidFill>
              <a:schemeClr val="tx1">
                <a:lumMod val="50000"/>
                <a:lumOff val="50000"/>
              </a:schemeClr>
            </a:solidFill>
            <a:ln>
              <a:solidFill>
                <a:srgbClr val="423200"/>
              </a:solidFill>
            </a:ln>
            <a:scene3d>
              <a:camera prst="isometricTopUp"/>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239" name="Rectángulo 238">
              <a:extLst>
                <a:ext uri="{FF2B5EF4-FFF2-40B4-BE49-F238E27FC236}">
                  <a16:creationId xmlns:a16="http://schemas.microsoft.com/office/drawing/2014/main" id="{611C8BE1-6009-49F5-BD16-BE463DA3E6F1}"/>
                </a:ext>
              </a:extLst>
            </p:cNvPr>
            <p:cNvSpPr/>
            <p:nvPr/>
          </p:nvSpPr>
          <p:spPr>
            <a:xfrm>
              <a:off x="3382630" y="876685"/>
              <a:ext cx="2341741" cy="2417415"/>
            </a:xfrm>
            <a:prstGeom prst="rect">
              <a:avLst/>
            </a:prstGeom>
            <a:solidFill>
              <a:schemeClr val="accent5">
                <a:lumMod val="75000"/>
              </a:schemeClr>
            </a:solidFill>
            <a:ln>
              <a:solidFill>
                <a:srgbClr val="423200"/>
              </a:solidFill>
            </a:ln>
            <a:scene3d>
              <a:camera prst="isometricTopUp"/>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240" name="Rectángulo 239">
              <a:extLst>
                <a:ext uri="{FF2B5EF4-FFF2-40B4-BE49-F238E27FC236}">
                  <a16:creationId xmlns:a16="http://schemas.microsoft.com/office/drawing/2014/main" id="{F2E94C63-98A7-4490-AD33-344DAE6CA9B9}"/>
                </a:ext>
              </a:extLst>
            </p:cNvPr>
            <p:cNvSpPr/>
            <p:nvPr/>
          </p:nvSpPr>
          <p:spPr>
            <a:xfrm>
              <a:off x="4888454" y="2302079"/>
              <a:ext cx="2341741" cy="1268370"/>
            </a:xfrm>
            <a:prstGeom prst="rect">
              <a:avLst/>
            </a:prstGeom>
            <a:solidFill>
              <a:schemeClr val="accent4">
                <a:lumMod val="50000"/>
              </a:schemeClr>
            </a:solidFill>
            <a:ln>
              <a:solidFill>
                <a:srgbClr val="423200"/>
              </a:solidFill>
            </a:ln>
            <a:scene3d>
              <a:camera prst="isometricTopUp"/>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241" name="Rectángulo redondeado 1">
              <a:extLst>
                <a:ext uri="{FF2B5EF4-FFF2-40B4-BE49-F238E27FC236}">
                  <a16:creationId xmlns:a16="http://schemas.microsoft.com/office/drawing/2014/main" id="{4603CF2D-EC46-469B-BD51-264F73C3BA18}"/>
                </a:ext>
              </a:extLst>
            </p:cNvPr>
            <p:cNvSpPr/>
            <p:nvPr/>
          </p:nvSpPr>
          <p:spPr>
            <a:xfrm>
              <a:off x="114185" y="1920673"/>
              <a:ext cx="1322995" cy="508106"/>
            </a:xfrm>
            <a:prstGeom prst="roundRect">
              <a:avLst>
                <a:gd name="adj" fmla="val 6086"/>
              </a:avLst>
            </a:prstGeom>
            <a:effectLst>
              <a:outerShdw blurRad="76200" dir="13500000" sy="23000" kx="1200000" algn="br" rotWithShape="0">
                <a:prstClr val="black">
                  <a:alpha val="20000"/>
                </a:prstClr>
              </a:outerShdw>
            </a:effectLst>
            <a:scene3d>
              <a:camera prst="perspectiveContrastingRigh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 dirty="0">
                  <a:latin typeface="Consolas" panose="020B0609020204030204" pitchFamily="49" charset="0"/>
                  <a:cs typeface="Consolas" panose="020B0609020204030204" pitchFamily="49" charset="0"/>
                </a:rPr>
                <a:t>09:00</a:t>
              </a:r>
            </a:p>
          </p:txBody>
        </p:sp>
        <p:sp>
          <p:nvSpPr>
            <p:cNvPr id="242" name="Rectángulo 241">
              <a:extLst>
                <a:ext uri="{FF2B5EF4-FFF2-40B4-BE49-F238E27FC236}">
                  <a16:creationId xmlns:a16="http://schemas.microsoft.com/office/drawing/2014/main" id="{A1AB6E7B-EB53-430F-AAF6-72CDD6018EED}"/>
                </a:ext>
              </a:extLst>
            </p:cNvPr>
            <p:cNvSpPr/>
            <p:nvPr/>
          </p:nvSpPr>
          <p:spPr>
            <a:xfrm>
              <a:off x="140682" y="4518195"/>
              <a:ext cx="3916153" cy="2242593"/>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43" name="Conector recto de flecha 242">
              <a:extLst>
                <a:ext uri="{FF2B5EF4-FFF2-40B4-BE49-F238E27FC236}">
                  <a16:creationId xmlns:a16="http://schemas.microsoft.com/office/drawing/2014/main" id="{524CD924-E155-4562-90E4-AFC4A2257B45}"/>
                </a:ext>
              </a:extLst>
            </p:cNvPr>
            <p:cNvCxnSpPr/>
            <p:nvPr/>
          </p:nvCxnSpPr>
          <p:spPr>
            <a:xfrm>
              <a:off x="763281" y="6299104"/>
              <a:ext cx="32043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4" name="Conector recto 243">
              <a:extLst>
                <a:ext uri="{FF2B5EF4-FFF2-40B4-BE49-F238E27FC236}">
                  <a16:creationId xmlns:a16="http://schemas.microsoft.com/office/drawing/2014/main" id="{026D8A0C-9C08-4477-A807-F8CA9B1B07F2}"/>
                </a:ext>
              </a:extLst>
            </p:cNvPr>
            <p:cNvCxnSpPr/>
            <p:nvPr/>
          </p:nvCxnSpPr>
          <p:spPr>
            <a:xfrm flipV="1">
              <a:off x="747098" y="5626036"/>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5" name="Conector recto de flecha 244">
              <a:extLst>
                <a:ext uri="{FF2B5EF4-FFF2-40B4-BE49-F238E27FC236}">
                  <a16:creationId xmlns:a16="http://schemas.microsoft.com/office/drawing/2014/main" id="{7A3DEA63-1EDF-42C8-A006-33CD9F0F95C5}"/>
                </a:ext>
              </a:extLst>
            </p:cNvPr>
            <p:cNvCxnSpPr/>
            <p:nvPr/>
          </p:nvCxnSpPr>
          <p:spPr>
            <a:xfrm flipV="1">
              <a:off x="739835" y="4821996"/>
              <a:ext cx="0" cy="14771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Conector recto 245">
              <a:extLst>
                <a:ext uri="{FF2B5EF4-FFF2-40B4-BE49-F238E27FC236}">
                  <a16:creationId xmlns:a16="http://schemas.microsoft.com/office/drawing/2014/main" id="{2B415F05-9F07-4BD9-989C-FC481C579423}"/>
                </a:ext>
              </a:extLst>
            </p:cNvPr>
            <p:cNvCxnSpPr/>
            <p:nvPr/>
          </p:nvCxnSpPr>
          <p:spPr>
            <a:xfrm>
              <a:off x="913748"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7" name="Conector recto 246">
              <a:extLst>
                <a:ext uri="{FF2B5EF4-FFF2-40B4-BE49-F238E27FC236}">
                  <a16:creationId xmlns:a16="http://schemas.microsoft.com/office/drawing/2014/main" id="{F61FFAEF-75A5-4109-A7FE-677A7BFAD666}"/>
                </a:ext>
              </a:extLst>
            </p:cNvPr>
            <p:cNvCxnSpPr/>
            <p:nvPr/>
          </p:nvCxnSpPr>
          <p:spPr>
            <a:xfrm>
              <a:off x="1103662"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8" name="Conector recto 247">
              <a:extLst>
                <a:ext uri="{FF2B5EF4-FFF2-40B4-BE49-F238E27FC236}">
                  <a16:creationId xmlns:a16="http://schemas.microsoft.com/office/drawing/2014/main" id="{D8505BB0-1D06-45D6-9930-4E99C13AA9A9}"/>
                </a:ext>
              </a:extLst>
            </p:cNvPr>
            <p:cNvCxnSpPr/>
            <p:nvPr/>
          </p:nvCxnSpPr>
          <p:spPr>
            <a:xfrm>
              <a:off x="1293576"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9" name="Conector recto 248">
              <a:extLst>
                <a:ext uri="{FF2B5EF4-FFF2-40B4-BE49-F238E27FC236}">
                  <a16:creationId xmlns:a16="http://schemas.microsoft.com/office/drawing/2014/main" id="{09FB8C81-FF17-4B19-98C5-73DFDD89AE5E}"/>
                </a:ext>
              </a:extLst>
            </p:cNvPr>
            <p:cNvCxnSpPr/>
            <p:nvPr/>
          </p:nvCxnSpPr>
          <p:spPr>
            <a:xfrm>
              <a:off x="1483490"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0" name="Conector recto 249">
              <a:extLst>
                <a:ext uri="{FF2B5EF4-FFF2-40B4-BE49-F238E27FC236}">
                  <a16:creationId xmlns:a16="http://schemas.microsoft.com/office/drawing/2014/main" id="{11C422F6-784D-4BD2-AD5E-4CAB91DD1A57}"/>
                </a:ext>
              </a:extLst>
            </p:cNvPr>
            <p:cNvCxnSpPr/>
            <p:nvPr/>
          </p:nvCxnSpPr>
          <p:spPr>
            <a:xfrm>
              <a:off x="1673404"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1" name="Conector recto 250">
              <a:extLst>
                <a:ext uri="{FF2B5EF4-FFF2-40B4-BE49-F238E27FC236}">
                  <a16:creationId xmlns:a16="http://schemas.microsoft.com/office/drawing/2014/main" id="{4F371CAA-A3D7-462E-8D59-4FA6B23C28F8}"/>
                </a:ext>
              </a:extLst>
            </p:cNvPr>
            <p:cNvCxnSpPr/>
            <p:nvPr/>
          </p:nvCxnSpPr>
          <p:spPr>
            <a:xfrm>
              <a:off x="1863318"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2" name="Conector recto 251">
              <a:extLst>
                <a:ext uri="{FF2B5EF4-FFF2-40B4-BE49-F238E27FC236}">
                  <a16:creationId xmlns:a16="http://schemas.microsoft.com/office/drawing/2014/main" id="{3D0E365E-3748-4C50-A33A-3E0E58D7B96E}"/>
                </a:ext>
              </a:extLst>
            </p:cNvPr>
            <p:cNvCxnSpPr/>
            <p:nvPr/>
          </p:nvCxnSpPr>
          <p:spPr>
            <a:xfrm>
              <a:off x="2053232"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3" name="Conector recto 252">
              <a:extLst>
                <a:ext uri="{FF2B5EF4-FFF2-40B4-BE49-F238E27FC236}">
                  <a16:creationId xmlns:a16="http://schemas.microsoft.com/office/drawing/2014/main" id="{ABB1C578-C086-44C5-A86A-0AEE94CDB1FA}"/>
                </a:ext>
              </a:extLst>
            </p:cNvPr>
            <p:cNvCxnSpPr/>
            <p:nvPr/>
          </p:nvCxnSpPr>
          <p:spPr>
            <a:xfrm>
              <a:off x="2243146"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4" name="Conector recto 253">
              <a:extLst>
                <a:ext uri="{FF2B5EF4-FFF2-40B4-BE49-F238E27FC236}">
                  <a16:creationId xmlns:a16="http://schemas.microsoft.com/office/drawing/2014/main" id="{7C2A50DF-7B00-463C-A1B2-9BDDDCAACC91}"/>
                </a:ext>
              </a:extLst>
            </p:cNvPr>
            <p:cNvCxnSpPr/>
            <p:nvPr/>
          </p:nvCxnSpPr>
          <p:spPr>
            <a:xfrm>
              <a:off x="2433060"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5" name="Conector recto 254">
              <a:extLst>
                <a:ext uri="{FF2B5EF4-FFF2-40B4-BE49-F238E27FC236}">
                  <a16:creationId xmlns:a16="http://schemas.microsoft.com/office/drawing/2014/main" id="{1AE5F68C-815C-480A-9FE8-94054FDB8F56}"/>
                </a:ext>
              </a:extLst>
            </p:cNvPr>
            <p:cNvCxnSpPr/>
            <p:nvPr/>
          </p:nvCxnSpPr>
          <p:spPr>
            <a:xfrm>
              <a:off x="2622974"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6" name="Conector recto 255">
              <a:extLst>
                <a:ext uri="{FF2B5EF4-FFF2-40B4-BE49-F238E27FC236}">
                  <a16:creationId xmlns:a16="http://schemas.microsoft.com/office/drawing/2014/main" id="{1B468B3D-C25E-4526-BAE1-2F1B331E5289}"/>
                </a:ext>
              </a:extLst>
            </p:cNvPr>
            <p:cNvCxnSpPr/>
            <p:nvPr/>
          </p:nvCxnSpPr>
          <p:spPr>
            <a:xfrm>
              <a:off x="2812888"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7" name="Conector recto 256">
              <a:extLst>
                <a:ext uri="{FF2B5EF4-FFF2-40B4-BE49-F238E27FC236}">
                  <a16:creationId xmlns:a16="http://schemas.microsoft.com/office/drawing/2014/main" id="{3398BF7F-FE56-43A6-AA0C-4CD1B61FB2C9}"/>
                </a:ext>
              </a:extLst>
            </p:cNvPr>
            <p:cNvCxnSpPr/>
            <p:nvPr/>
          </p:nvCxnSpPr>
          <p:spPr>
            <a:xfrm>
              <a:off x="3002802"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8" name="Conector recto 257">
              <a:extLst>
                <a:ext uri="{FF2B5EF4-FFF2-40B4-BE49-F238E27FC236}">
                  <a16:creationId xmlns:a16="http://schemas.microsoft.com/office/drawing/2014/main" id="{F1D896C4-B0E6-4E2F-AB85-B1B9BAF30AE6}"/>
                </a:ext>
              </a:extLst>
            </p:cNvPr>
            <p:cNvCxnSpPr/>
            <p:nvPr/>
          </p:nvCxnSpPr>
          <p:spPr>
            <a:xfrm>
              <a:off x="3192716"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9" name="Conector recto 258">
              <a:extLst>
                <a:ext uri="{FF2B5EF4-FFF2-40B4-BE49-F238E27FC236}">
                  <a16:creationId xmlns:a16="http://schemas.microsoft.com/office/drawing/2014/main" id="{D92C4E02-5AD1-44B9-BC05-8C6E515632F1}"/>
                </a:ext>
              </a:extLst>
            </p:cNvPr>
            <p:cNvCxnSpPr/>
            <p:nvPr/>
          </p:nvCxnSpPr>
          <p:spPr>
            <a:xfrm>
              <a:off x="3382630"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0" name="Conector recto 259">
              <a:extLst>
                <a:ext uri="{FF2B5EF4-FFF2-40B4-BE49-F238E27FC236}">
                  <a16:creationId xmlns:a16="http://schemas.microsoft.com/office/drawing/2014/main" id="{8470DAD1-4200-4843-BA4B-52F055860836}"/>
                </a:ext>
              </a:extLst>
            </p:cNvPr>
            <p:cNvCxnSpPr/>
            <p:nvPr/>
          </p:nvCxnSpPr>
          <p:spPr>
            <a:xfrm>
              <a:off x="3572544" y="4954858"/>
              <a:ext cx="0" cy="14067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1" name="Conector recto 260">
              <a:extLst>
                <a:ext uri="{FF2B5EF4-FFF2-40B4-BE49-F238E27FC236}">
                  <a16:creationId xmlns:a16="http://schemas.microsoft.com/office/drawing/2014/main" id="{17E394D2-BF98-437C-8A71-7A986C9CBE78}"/>
                </a:ext>
              </a:extLst>
            </p:cNvPr>
            <p:cNvCxnSpPr/>
            <p:nvPr/>
          </p:nvCxnSpPr>
          <p:spPr>
            <a:xfrm>
              <a:off x="3762454" y="4954858"/>
              <a:ext cx="0" cy="13698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2" name="CuadroTexto 261">
              <a:extLst>
                <a:ext uri="{FF2B5EF4-FFF2-40B4-BE49-F238E27FC236}">
                  <a16:creationId xmlns:a16="http://schemas.microsoft.com/office/drawing/2014/main" id="{DC0B3BE0-D53C-4BCF-86EA-2C74EEA2688D}"/>
                </a:ext>
              </a:extLst>
            </p:cNvPr>
            <p:cNvSpPr txBox="1"/>
            <p:nvPr/>
          </p:nvSpPr>
          <p:spPr>
            <a:xfrm>
              <a:off x="530985" y="6012433"/>
              <a:ext cx="725574" cy="409049"/>
            </a:xfrm>
            <a:prstGeom prst="rect">
              <a:avLst/>
            </a:prstGeom>
            <a:noFill/>
          </p:spPr>
          <p:txBody>
            <a:bodyPr wrap="none" rtlCol="0">
              <a:spAutoFit/>
            </a:bodyPr>
            <a:lstStyle/>
            <a:p>
              <a:r>
                <a:rPr lang="es-CL" sz="100" dirty="0"/>
                <a:t>1</a:t>
              </a:r>
            </a:p>
          </p:txBody>
        </p:sp>
        <p:sp>
          <p:nvSpPr>
            <p:cNvPr id="263" name="CuadroTexto 262">
              <a:extLst>
                <a:ext uri="{FF2B5EF4-FFF2-40B4-BE49-F238E27FC236}">
                  <a16:creationId xmlns:a16="http://schemas.microsoft.com/office/drawing/2014/main" id="{0896675E-794E-4D59-90C0-904B09E8B000}"/>
                </a:ext>
              </a:extLst>
            </p:cNvPr>
            <p:cNvSpPr txBox="1"/>
            <p:nvPr/>
          </p:nvSpPr>
          <p:spPr>
            <a:xfrm>
              <a:off x="530985" y="5468004"/>
              <a:ext cx="725574" cy="409049"/>
            </a:xfrm>
            <a:prstGeom prst="rect">
              <a:avLst/>
            </a:prstGeom>
            <a:noFill/>
          </p:spPr>
          <p:txBody>
            <a:bodyPr wrap="none" rtlCol="0">
              <a:spAutoFit/>
            </a:bodyPr>
            <a:lstStyle/>
            <a:p>
              <a:r>
                <a:rPr lang="es-CL" sz="100" dirty="0"/>
                <a:t>5</a:t>
              </a:r>
            </a:p>
          </p:txBody>
        </p:sp>
        <p:sp>
          <p:nvSpPr>
            <p:cNvPr id="264" name="CuadroTexto 263">
              <a:extLst>
                <a:ext uri="{FF2B5EF4-FFF2-40B4-BE49-F238E27FC236}">
                  <a16:creationId xmlns:a16="http://schemas.microsoft.com/office/drawing/2014/main" id="{6EC608B3-12BE-4525-BDE9-BB11F7000B43}"/>
                </a:ext>
              </a:extLst>
            </p:cNvPr>
            <p:cNvSpPr txBox="1"/>
            <p:nvPr/>
          </p:nvSpPr>
          <p:spPr>
            <a:xfrm>
              <a:off x="424034" y="4812121"/>
              <a:ext cx="749922" cy="409049"/>
            </a:xfrm>
            <a:prstGeom prst="rect">
              <a:avLst/>
            </a:prstGeom>
            <a:noFill/>
          </p:spPr>
          <p:txBody>
            <a:bodyPr wrap="none" rtlCol="0">
              <a:spAutoFit/>
            </a:bodyPr>
            <a:lstStyle/>
            <a:p>
              <a:r>
                <a:rPr lang="es-CL" sz="100" dirty="0"/>
                <a:t>10</a:t>
              </a:r>
            </a:p>
          </p:txBody>
        </p:sp>
        <p:cxnSp>
          <p:nvCxnSpPr>
            <p:cNvPr id="265" name="Conector recto 264">
              <a:extLst>
                <a:ext uri="{FF2B5EF4-FFF2-40B4-BE49-F238E27FC236}">
                  <a16:creationId xmlns:a16="http://schemas.microsoft.com/office/drawing/2014/main" id="{3D2A8F9D-999E-4185-B46D-9E364A6F1040}"/>
                </a:ext>
              </a:extLst>
            </p:cNvPr>
            <p:cNvCxnSpPr/>
            <p:nvPr/>
          </p:nvCxnSpPr>
          <p:spPr>
            <a:xfrm flipV="1">
              <a:off x="735467" y="4952966"/>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6" name="CuadroTexto 265">
              <a:extLst>
                <a:ext uri="{FF2B5EF4-FFF2-40B4-BE49-F238E27FC236}">
                  <a16:creationId xmlns:a16="http://schemas.microsoft.com/office/drawing/2014/main" id="{C545C44A-DEED-499E-9C3B-F8DB11B399BA}"/>
                </a:ext>
              </a:extLst>
            </p:cNvPr>
            <p:cNvSpPr txBox="1"/>
            <p:nvPr/>
          </p:nvSpPr>
          <p:spPr>
            <a:xfrm>
              <a:off x="3149649" y="6387262"/>
              <a:ext cx="804706" cy="409049"/>
            </a:xfrm>
            <a:prstGeom prst="rect">
              <a:avLst/>
            </a:prstGeom>
            <a:noFill/>
          </p:spPr>
          <p:txBody>
            <a:bodyPr wrap="none" rtlCol="0">
              <a:spAutoFit/>
            </a:bodyPr>
            <a:lstStyle/>
            <a:p>
              <a:r>
                <a:rPr lang="es-CL" sz="100" b="1" dirty="0"/>
                <a:t>Time</a:t>
              </a:r>
            </a:p>
          </p:txBody>
        </p:sp>
        <p:sp>
          <p:nvSpPr>
            <p:cNvPr id="267" name="CuadroTexto 266">
              <a:extLst>
                <a:ext uri="{FF2B5EF4-FFF2-40B4-BE49-F238E27FC236}">
                  <a16:creationId xmlns:a16="http://schemas.microsoft.com/office/drawing/2014/main" id="{87492012-DAA0-4E39-AECD-AD205BCDC976}"/>
                </a:ext>
              </a:extLst>
            </p:cNvPr>
            <p:cNvSpPr txBox="1"/>
            <p:nvPr/>
          </p:nvSpPr>
          <p:spPr>
            <a:xfrm>
              <a:off x="439615" y="4581991"/>
              <a:ext cx="914276" cy="409049"/>
            </a:xfrm>
            <a:prstGeom prst="rect">
              <a:avLst/>
            </a:prstGeom>
            <a:noFill/>
          </p:spPr>
          <p:txBody>
            <a:bodyPr wrap="none" rtlCol="0">
              <a:spAutoFit/>
            </a:bodyPr>
            <a:lstStyle/>
            <a:p>
              <a:r>
                <a:rPr lang="es-CL" sz="100" b="1" dirty="0" err="1"/>
                <a:t>Customers</a:t>
              </a:r>
              <a:endParaRPr lang="es-CL" sz="100" b="1" dirty="0"/>
            </a:p>
          </p:txBody>
        </p:sp>
        <p:sp>
          <p:nvSpPr>
            <p:cNvPr id="268" name="Elipse 267">
              <a:extLst>
                <a:ext uri="{FF2B5EF4-FFF2-40B4-BE49-F238E27FC236}">
                  <a16:creationId xmlns:a16="http://schemas.microsoft.com/office/drawing/2014/main" id="{CF62197B-4FCE-4A3E-9056-4225EA0343B9}"/>
                </a:ext>
              </a:extLst>
            </p:cNvPr>
            <p:cNvSpPr/>
            <p:nvPr/>
          </p:nvSpPr>
          <p:spPr>
            <a:xfrm>
              <a:off x="3608637" y="54061"/>
              <a:ext cx="680179" cy="680179"/>
            </a:xfrm>
            <a:prstGeom prst="ellipse">
              <a:avLst/>
            </a:prstGeom>
            <a:solidFill>
              <a:schemeClr val="accent5">
                <a:lumMod val="60000"/>
                <a:lumOff val="40000"/>
              </a:schemeClr>
            </a:solidFill>
            <a:ln>
              <a:solidFill>
                <a:srgbClr val="423200"/>
              </a:solidFill>
            </a:ln>
            <a:scene3d>
              <a:camera prst="isometricLeftDown"/>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0" b="1" dirty="0">
                  <a:solidFill>
                    <a:schemeClr val="bg1"/>
                  </a:solidFill>
                </a:rPr>
                <a:t>5’</a:t>
              </a:r>
            </a:p>
          </p:txBody>
        </p:sp>
        <p:sp>
          <p:nvSpPr>
            <p:cNvPr id="269" name="Elipse 268">
              <a:extLst>
                <a:ext uri="{FF2B5EF4-FFF2-40B4-BE49-F238E27FC236}">
                  <a16:creationId xmlns:a16="http://schemas.microsoft.com/office/drawing/2014/main" id="{5110F5FD-6308-4CE2-A851-0D061E02F3E5}"/>
                </a:ext>
              </a:extLst>
            </p:cNvPr>
            <p:cNvSpPr/>
            <p:nvPr/>
          </p:nvSpPr>
          <p:spPr>
            <a:xfrm>
              <a:off x="5163514" y="948485"/>
              <a:ext cx="680179" cy="680179"/>
            </a:xfrm>
            <a:prstGeom prst="ellipse">
              <a:avLst/>
            </a:prstGeom>
            <a:solidFill>
              <a:schemeClr val="accent5">
                <a:lumMod val="60000"/>
                <a:lumOff val="40000"/>
              </a:schemeClr>
            </a:solidFill>
            <a:ln>
              <a:solidFill>
                <a:srgbClr val="423200"/>
              </a:solidFill>
            </a:ln>
            <a:scene3d>
              <a:camera prst="isometricLeftDown"/>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0" b="1" dirty="0">
                  <a:solidFill>
                    <a:schemeClr val="bg1"/>
                  </a:solidFill>
                </a:rPr>
                <a:t>5’</a:t>
              </a:r>
            </a:p>
          </p:txBody>
        </p:sp>
        <p:sp>
          <p:nvSpPr>
            <p:cNvPr id="270" name="Elipse 269">
              <a:extLst>
                <a:ext uri="{FF2B5EF4-FFF2-40B4-BE49-F238E27FC236}">
                  <a16:creationId xmlns:a16="http://schemas.microsoft.com/office/drawing/2014/main" id="{1171D891-5BEE-44BF-A927-B6F4F7457990}"/>
                </a:ext>
              </a:extLst>
            </p:cNvPr>
            <p:cNvSpPr/>
            <p:nvPr/>
          </p:nvSpPr>
          <p:spPr>
            <a:xfrm>
              <a:off x="6699691" y="1765557"/>
              <a:ext cx="680179" cy="680179"/>
            </a:xfrm>
            <a:prstGeom prst="ellipse">
              <a:avLst/>
            </a:prstGeom>
            <a:solidFill>
              <a:schemeClr val="accent5">
                <a:lumMod val="60000"/>
                <a:lumOff val="40000"/>
              </a:schemeClr>
            </a:solidFill>
            <a:ln>
              <a:solidFill>
                <a:srgbClr val="423200"/>
              </a:solidFill>
            </a:ln>
            <a:scene3d>
              <a:camera prst="isometricLeftDown"/>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0" b="1" dirty="0">
                  <a:solidFill>
                    <a:schemeClr val="bg1"/>
                  </a:solidFill>
                </a:rPr>
                <a:t>5’</a:t>
              </a:r>
            </a:p>
          </p:txBody>
        </p:sp>
        <p:grpSp>
          <p:nvGrpSpPr>
            <p:cNvPr id="271" name="Grupo 270">
              <a:extLst>
                <a:ext uri="{FF2B5EF4-FFF2-40B4-BE49-F238E27FC236}">
                  <a16:creationId xmlns:a16="http://schemas.microsoft.com/office/drawing/2014/main" id="{09B28E3B-EF87-4C5D-B2BB-4137FB535ED7}"/>
                </a:ext>
              </a:extLst>
            </p:cNvPr>
            <p:cNvGrpSpPr/>
            <p:nvPr/>
          </p:nvGrpSpPr>
          <p:grpSpPr>
            <a:xfrm>
              <a:off x="4142580" y="1852182"/>
              <a:ext cx="188538" cy="431445"/>
              <a:chOff x="647708" y="1143835"/>
              <a:chExt cx="188538" cy="431445"/>
            </a:xfrm>
            <a:solidFill>
              <a:schemeClr val="bg1">
                <a:lumMod val="50000"/>
              </a:schemeClr>
            </a:solidFill>
          </p:grpSpPr>
          <p:sp>
            <p:nvSpPr>
              <p:cNvPr id="272" name="Elipse 271">
                <a:extLst>
                  <a:ext uri="{FF2B5EF4-FFF2-40B4-BE49-F238E27FC236}">
                    <a16:creationId xmlns:a16="http://schemas.microsoft.com/office/drawing/2014/main" id="{B5B21F9C-62CD-4575-AE5D-4568BAFCE104}"/>
                  </a:ext>
                </a:extLst>
              </p:cNvPr>
              <p:cNvSpPr/>
              <p:nvPr/>
            </p:nvSpPr>
            <p:spPr>
              <a:xfrm>
                <a:off x="684867" y="1143835"/>
                <a:ext cx="83826" cy="83826"/>
              </a:xfrm>
              <a:prstGeom prst="ellipse">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73" name="Conector recto 272">
                <a:extLst>
                  <a:ext uri="{FF2B5EF4-FFF2-40B4-BE49-F238E27FC236}">
                    <a16:creationId xmlns:a16="http://schemas.microsoft.com/office/drawing/2014/main" id="{5CD1FA06-2E36-4007-93C1-B3E87141F7F1}"/>
                  </a:ext>
                </a:extLst>
              </p:cNvPr>
              <p:cNvCxnSpPr/>
              <p:nvPr/>
            </p:nvCxnSpPr>
            <p:spPr>
              <a:xfrm>
                <a:off x="760800" y="1264692"/>
                <a:ext cx="50730" cy="9958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274" name="Rectángulo 273">
                <a:extLst>
                  <a:ext uri="{FF2B5EF4-FFF2-40B4-BE49-F238E27FC236}">
                    <a16:creationId xmlns:a16="http://schemas.microsoft.com/office/drawing/2014/main" id="{8752518C-BC6C-41FD-BE6A-645F03416B38}"/>
                  </a:ext>
                </a:extLst>
              </p:cNvPr>
              <p:cNvSpPr/>
              <p:nvPr/>
            </p:nvSpPr>
            <p:spPr>
              <a:xfrm>
                <a:off x="706611" y="1258295"/>
                <a:ext cx="45719" cy="147343"/>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75" name="Conector recto 274">
                <a:extLst>
                  <a:ext uri="{FF2B5EF4-FFF2-40B4-BE49-F238E27FC236}">
                    <a16:creationId xmlns:a16="http://schemas.microsoft.com/office/drawing/2014/main" id="{671FDB61-1CC6-4CFF-B04F-19EB9932DDCB}"/>
                  </a:ext>
                </a:extLst>
              </p:cNvPr>
              <p:cNvCxnSpPr/>
              <p:nvPr/>
            </p:nvCxnSpPr>
            <p:spPr>
              <a:xfrm flipH="1">
                <a:off x="651908" y="1258295"/>
                <a:ext cx="49761" cy="105984"/>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76" name="Conector recto 275">
                <a:extLst>
                  <a:ext uri="{FF2B5EF4-FFF2-40B4-BE49-F238E27FC236}">
                    <a16:creationId xmlns:a16="http://schemas.microsoft.com/office/drawing/2014/main" id="{C3145C66-7E2F-410F-84A4-DE3BCC13E5FA}"/>
                  </a:ext>
                </a:extLst>
              </p:cNvPr>
              <p:cNvCxnSpPr/>
              <p:nvPr/>
            </p:nvCxnSpPr>
            <p:spPr>
              <a:xfrm>
                <a:off x="647708" y="1348638"/>
                <a:ext cx="79487" cy="42783"/>
              </a:xfrm>
              <a:prstGeom prst="line">
                <a:avLst/>
              </a:prstGeom>
              <a:grpFill/>
              <a:ln w="28575">
                <a:solidFill>
                  <a:schemeClr val="bg1">
                    <a:lumMod val="50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277" name="Rectángulo 276">
                <a:extLst>
                  <a:ext uri="{FF2B5EF4-FFF2-40B4-BE49-F238E27FC236}">
                    <a16:creationId xmlns:a16="http://schemas.microsoft.com/office/drawing/2014/main" id="{DD99CA20-683F-43B4-9082-EE5805D42031}"/>
                  </a:ext>
                </a:extLst>
              </p:cNvPr>
              <p:cNvSpPr/>
              <p:nvPr/>
            </p:nvSpPr>
            <p:spPr>
              <a:xfrm>
                <a:off x="690036" y="1253126"/>
                <a:ext cx="82719" cy="19387"/>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78" name="Conector recto 277">
                <a:extLst>
                  <a:ext uri="{FF2B5EF4-FFF2-40B4-BE49-F238E27FC236}">
                    <a16:creationId xmlns:a16="http://schemas.microsoft.com/office/drawing/2014/main" id="{B3E45D7E-A50A-40A1-9751-0DE6260C23F2}"/>
                  </a:ext>
                </a:extLst>
              </p:cNvPr>
              <p:cNvCxnSpPr/>
              <p:nvPr/>
            </p:nvCxnSpPr>
            <p:spPr>
              <a:xfrm flipH="1">
                <a:off x="806360" y="1351673"/>
                <a:ext cx="1453" cy="4995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79" name="Conector recto 278">
                <a:extLst>
                  <a:ext uri="{FF2B5EF4-FFF2-40B4-BE49-F238E27FC236}">
                    <a16:creationId xmlns:a16="http://schemas.microsoft.com/office/drawing/2014/main" id="{F8886375-D840-45DB-8A8B-32244C216640}"/>
                  </a:ext>
                </a:extLst>
              </p:cNvPr>
              <p:cNvCxnSpPr/>
              <p:nvPr/>
            </p:nvCxnSpPr>
            <p:spPr>
              <a:xfrm>
                <a:off x="751913" y="1393424"/>
                <a:ext cx="84333" cy="181856"/>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80" name="Conector recto 279">
                <a:extLst>
                  <a:ext uri="{FF2B5EF4-FFF2-40B4-BE49-F238E27FC236}">
                    <a16:creationId xmlns:a16="http://schemas.microsoft.com/office/drawing/2014/main" id="{3DC59050-2F24-45A0-A1B4-50693F13C267}"/>
                  </a:ext>
                </a:extLst>
              </p:cNvPr>
              <p:cNvCxnSpPr/>
              <p:nvPr/>
            </p:nvCxnSpPr>
            <p:spPr>
              <a:xfrm flipH="1">
                <a:off x="708938" y="1393612"/>
                <a:ext cx="4360" cy="90740"/>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81" name="Conector recto 280">
                <a:extLst>
                  <a:ext uri="{FF2B5EF4-FFF2-40B4-BE49-F238E27FC236}">
                    <a16:creationId xmlns:a16="http://schemas.microsoft.com/office/drawing/2014/main" id="{1A77A2C6-9E5C-4A72-939C-F9D0E6152770}"/>
                  </a:ext>
                </a:extLst>
              </p:cNvPr>
              <p:cNvCxnSpPr/>
              <p:nvPr/>
            </p:nvCxnSpPr>
            <p:spPr>
              <a:xfrm flipH="1">
                <a:off x="651908" y="1472867"/>
                <a:ext cx="60340" cy="71032"/>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282" name="Grupo 281">
              <a:extLst>
                <a:ext uri="{FF2B5EF4-FFF2-40B4-BE49-F238E27FC236}">
                  <a16:creationId xmlns:a16="http://schemas.microsoft.com/office/drawing/2014/main" id="{06AE55C1-FE8A-4CE6-A410-549FCF60A47E}"/>
                </a:ext>
              </a:extLst>
            </p:cNvPr>
            <p:cNvGrpSpPr/>
            <p:nvPr/>
          </p:nvGrpSpPr>
          <p:grpSpPr>
            <a:xfrm>
              <a:off x="5753113" y="2225754"/>
              <a:ext cx="188538" cy="431445"/>
              <a:chOff x="647708" y="1143835"/>
              <a:chExt cx="188538" cy="431445"/>
            </a:xfrm>
            <a:solidFill>
              <a:schemeClr val="bg1">
                <a:lumMod val="75000"/>
              </a:schemeClr>
            </a:solidFill>
          </p:grpSpPr>
          <p:sp>
            <p:nvSpPr>
              <p:cNvPr id="283" name="Elipse 282">
                <a:extLst>
                  <a:ext uri="{FF2B5EF4-FFF2-40B4-BE49-F238E27FC236}">
                    <a16:creationId xmlns:a16="http://schemas.microsoft.com/office/drawing/2014/main" id="{712FA274-34BB-4DFF-B65D-E6744BF5CE28}"/>
                  </a:ext>
                </a:extLst>
              </p:cNvPr>
              <p:cNvSpPr/>
              <p:nvPr/>
            </p:nvSpPr>
            <p:spPr>
              <a:xfrm>
                <a:off x="684867" y="1143835"/>
                <a:ext cx="83826" cy="83826"/>
              </a:xfrm>
              <a:prstGeom prst="ellipse">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84" name="Conector recto 283">
                <a:extLst>
                  <a:ext uri="{FF2B5EF4-FFF2-40B4-BE49-F238E27FC236}">
                    <a16:creationId xmlns:a16="http://schemas.microsoft.com/office/drawing/2014/main" id="{B21E9D10-F1EF-4661-B47B-F0FEDBF10790}"/>
                  </a:ext>
                </a:extLst>
              </p:cNvPr>
              <p:cNvCxnSpPr/>
              <p:nvPr/>
            </p:nvCxnSpPr>
            <p:spPr>
              <a:xfrm>
                <a:off x="760800" y="1264692"/>
                <a:ext cx="50730" cy="9958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285" name="Rectángulo 284">
                <a:extLst>
                  <a:ext uri="{FF2B5EF4-FFF2-40B4-BE49-F238E27FC236}">
                    <a16:creationId xmlns:a16="http://schemas.microsoft.com/office/drawing/2014/main" id="{164574F3-D89F-46E2-BE52-09171B66B10C}"/>
                  </a:ext>
                </a:extLst>
              </p:cNvPr>
              <p:cNvSpPr/>
              <p:nvPr/>
            </p:nvSpPr>
            <p:spPr>
              <a:xfrm>
                <a:off x="706611" y="1258295"/>
                <a:ext cx="45719" cy="147343"/>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86" name="Conector recto 285">
                <a:extLst>
                  <a:ext uri="{FF2B5EF4-FFF2-40B4-BE49-F238E27FC236}">
                    <a16:creationId xmlns:a16="http://schemas.microsoft.com/office/drawing/2014/main" id="{AC453CA3-F66B-4D9E-8D1C-68C6DC5C4278}"/>
                  </a:ext>
                </a:extLst>
              </p:cNvPr>
              <p:cNvCxnSpPr/>
              <p:nvPr/>
            </p:nvCxnSpPr>
            <p:spPr>
              <a:xfrm flipH="1">
                <a:off x="651908" y="1258295"/>
                <a:ext cx="49761" cy="105984"/>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87" name="Conector recto 286">
                <a:extLst>
                  <a:ext uri="{FF2B5EF4-FFF2-40B4-BE49-F238E27FC236}">
                    <a16:creationId xmlns:a16="http://schemas.microsoft.com/office/drawing/2014/main" id="{982D9696-C2A2-4770-9F6D-B1BA09E31709}"/>
                  </a:ext>
                </a:extLst>
              </p:cNvPr>
              <p:cNvCxnSpPr/>
              <p:nvPr/>
            </p:nvCxnSpPr>
            <p:spPr>
              <a:xfrm>
                <a:off x="647708" y="1348638"/>
                <a:ext cx="79487" cy="42783"/>
              </a:xfrm>
              <a:prstGeom prst="line">
                <a:avLst/>
              </a:prstGeom>
              <a:grpFill/>
              <a:ln w="28575">
                <a:solidFill>
                  <a:schemeClr val="bg1">
                    <a:lumMod val="7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288" name="Rectángulo 287">
                <a:extLst>
                  <a:ext uri="{FF2B5EF4-FFF2-40B4-BE49-F238E27FC236}">
                    <a16:creationId xmlns:a16="http://schemas.microsoft.com/office/drawing/2014/main" id="{AB14A7F2-220E-4EEE-B104-16FE7917CC19}"/>
                  </a:ext>
                </a:extLst>
              </p:cNvPr>
              <p:cNvSpPr/>
              <p:nvPr/>
            </p:nvSpPr>
            <p:spPr>
              <a:xfrm>
                <a:off x="690036" y="1253126"/>
                <a:ext cx="82719" cy="19387"/>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89" name="Conector recto 288">
                <a:extLst>
                  <a:ext uri="{FF2B5EF4-FFF2-40B4-BE49-F238E27FC236}">
                    <a16:creationId xmlns:a16="http://schemas.microsoft.com/office/drawing/2014/main" id="{ECDDAA2D-5688-4A49-8E7A-A37A975904E7}"/>
                  </a:ext>
                </a:extLst>
              </p:cNvPr>
              <p:cNvCxnSpPr/>
              <p:nvPr/>
            </p:nvCxnSpPr>
            <p:spPr>
              <a:xfrm flipH="1">
                <a:off x="806360" y="1351673"/>
                <a:ext cx="1453" cy="4995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90" name="Conector recto 289">
                <a:extLst>
                  <a:ext uri="{FF2B5EF4-FFF2-40B4-BE49-F238E27FC236}">
                    <a16:creationId xmlns:a16="http://schemas.microsoft.com/office/drawing/2014/main" id="{1AFC7DEE-2A71-4C46-AE7B-A9A96DD2FAE0}"/>
                  </a:ext>
                </a:extLst>
              </p:cNvPr>
              <p:cNvCxnSpPr/>
              <p:nvPr/>
            </p:nvCxnSpPr>
            <p:spPr>
              <a:xfrm>
                <a:off x="751913" y="1393424"/>
                <a:ext cx="84333" cy="181856"/>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91" name="Conector recto 290">
                <a:extLst>
                  <a:ext uri="{FF2B5EF4-FFF2-40B4-BE49-F238E27FC236}">
                    <a16:creationId xmlns:a16="http://schemas.microsoft.com/office/drawing/2014/main" id="{5F1E1201-34F9-4D03-8711-C250A39B4003}"/>
                  </a:ext>
                </a:extLst>
              </p:cNvPr>
              <p:cNvCxnSpPr/>
              <p:nvPr/>
            </p:nvCxnSpPr>
            <p:spPr>
              <a:xfrm flipH="1">
                <a:off x="708938" y="1393612"/>
                <a:ext cx="4360" cy="90740"/>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92" name="Conector recto 291">
                <a:extLst>
                  <a:ext uri="{FF2B5EF4-FFF2-40B4-BE49-F238E27FC236}">
                    <a16:creationId xmlns:a16="http://schemas.microsoft.com/office/drawing/2014/main" id="{D6D0EE3B-6DE3-4C2B-81A4-274263CD0D6E}"/>
                  </a:ext>
                </a:extLst>
              </p:cNvPr>
              <p:cNvCxnSpPr/>
              <p:nvPr/>
            </p:nvCxnSpPr>
            <p:spPr>
              <a:xfrm flipH="1">
                <a:off x="651908" y="1472867"/>
                <a:ext cx="60340" cy="71032"/>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293" name="Grupo 292">
              <a:extLst>
                <a:ext uri="{FF2B5EF4-FFF2-40B4-BE49-F238E27FC236}">
                  <a16:creationId xmlns:a16="http://schemas.microsoft.com/office/drawing/2014/main" id="{A177D7C1-BEAD-4725-ACB9-076A067EBAB3}"/>
                </a:ext>
              </a:extLst>
            </p:cNvPr>
            <p:cNvGrpSpPr/>
            <p:nvPr/>
          </p:nvGrpSpPr>
          <p:grpSpPr>
            <a:xfrm>
              <a:off x="5334143" y="2701620"/>
              <a:ext cx="188538" cy="431445"/>
              <a:chOff x="647708" y="1143835"/>
              <a:chExt cx="188538" cy="431445"/>
            </a:xfrm>
            <a:solidFill>
              <a:schemeClr val="bg1">
                <a:lumMod val="75000"/>
              </a:schemeClr>
            </a:solidFill>
          </p:grpSpPr>
          <p:sp>
            <p:nvSpPr>
              <p:cNvPr id="294" name="Elipse 293">
                <a:extLst>
                  <a:ext uri="{FF2B5EF4-FFF2-40B4-BE49-F238E27FC236}">
                    <a16:creationId xmlns:a16="http://schemas.microsoft.com/office/drawing/2014/main" id="{64D0D328-0006-4410-9A05-24D324179FE5}"/>
                  </a:ext>
                </a:extLst>
              </p:cNvPr>
              <p:cNvSpPr/>
              <p:nvPr/>
            </p:nvSpPr>
            <p:spPr>
              <a:xfrm>
                <a:off x="684867" y="1143835"/>
                <a:ext cx="83826" cy="83826"/>
              </a:xfrm>
              <a:prstGeom prst="ellipse">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95" name="Conector recto 294">
                <a:extLst>
                  <a:ext uri="{FF2B5EF4-FFF2-40B4-BE49-F238E27FC236}">
                    <a16:creationId xmlns:a16="http://schemas.microsoft.com/office/drawing/2014/main" id="{0ADB94DE-8DD0-4424-9CDB-84AE4D61EBA4}"/>
                  </a:ext>
                </a:extLst>
              </p:cNvPr>
              <p:cNvCxnSpPr/>
              <p:nvPr/>
            </p:nvCxnSpPr>
            <p:spPr>
              <a:xfrm>
                <a:off x="760800" y="1264692"/>
                <a:ext cx="50730" cy="9958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296" name="Rectángulo 295">
                <a:extLst>
                  <a:ext uri="{FF2B5EF4-FFF2-40B4-BE49-F238E27FC236}">
                    <a16:creationId xmlns:a16="http://schemas.microsoft.com/office/drawing/2014/main" id="{1F901032-D072-401C-8470-5289B3D44AF9}"/>
                  </a:ext>
                </a:extLst>
              </p:cNvPr>
              <p:cNvSpPr/>
              <p:nvPr/>
            </p:nvSpPr>
            <p:spPr>
              <a:xfrm>
                <a:off x="706611" y="1258295"/>
                <a:ext cx="45719" cy="147343"/>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297" name="Conector recto 296">
                <a:extLst>
                  <a:ext uri="{FF2B5EF4-FFF2-40B4-BE49-F238E27FC236}">
                    <a16:creationId xmlns:a16="http://schemas.microsoft.com/office/drawing/2014/main" id="{144CF3AA-B28C-4DC5-9276-BEE365EBE783}"/>
                  </a:ext>
                </a:extLst>
              </p:cNvPr>
              <p:cNvCxnSpPr/>
              <p:nvPr/>
            </p:nvCxnSpPr>
            <p:spPr>
              <a:xfrm flipH="1">
                <a:off x="651908" y="1258295"/>
                <a:ext cx="49761" cy="105984"/>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298" name="Conector recto 297">
                <a:extLst>
                  <a:ext uri="{FF2B5EF4-FFF2-40B4-BE49-F238E27FC236}">
                    <a16:creationId xmlns:a16="http://schemas.microsoft.com/office/drawing/2014/main" id="{C0B61E53-73F5-4FAD-A115-EF3A1388FD48}"/>
                  </a:ext>
                </a:extLst>
              </p:cNvPr>
              <p:cNvCxnSpPr/>
              <p:nvPr/>
            </p:nvCxnSpPr>
            <p:spPr>
              <a:xfrm>
                <a:off x="647708" y="1348638"/>
                <a:ext cx="79487" cy="42783"/>
              </a:xfrm>
              <a:prstGeom prst="line">
                <a:avLst/>
              </a:prstGeom>
              <a:grpFill/>
              <a:ln w="28575">
                <a:solidFill>
                  <a:schemeClr val="bg1">
                    <a:lumMod val="7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299" name="Rectángulo 298">
                <a:extLst>
                  <a:ext uri="{FF2B5EF4-FFF2-40B4-BE49-F238E27FC236}">
                    <a16:creationId xmlns:a16="http://schemas.microsoft.com/office/drawing/2014/main" id="{7FA263D8-BF18-471B-926C-6452DB04AF9C}"/>
                  </a:ext>
                </a:extLst>
              </p:cNvPr>
              <p:cNvSpPr/>
              <p:nvPr/>
            </p:nvSpPr>
            <p:spPr>
              <a:xfrm>
                <a:off x="690036" y="1253126"/>
                <a:ext cx="82719" cy="19387"/>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00" name="Conector recto 299">
                <a:extLst>
                  <a:ext uri="{FF2B5EF4-FFF2-40B4-BE49-F238E27FC236}">
                    <a16:creationId xmlns:a16="http://schemas.microsoft.com/office/drawing/2014/main" id="{C8BD1CE6-B1F4-4FF3-9A43-9B60EB1EDEF6}"/>
                  </a:ext>
                </a:extLst>
              </p:cNvPr>
              <p:cNvCxnSpPr/>
              <p:nvPr/>
            </p:nvCxnSpPr>
            <p:spPr>
              <a:xfrm flipH="1">
                <a:off x="806360" y="1351673"/>
                <a:ext cx="1453" cy="4995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01" name="Conector recto 300">
                <a:extLst>
                  <a:ext uri="{FF2B5EF4-FFF2-40B4-BE49-F238E27FC236}">
                    <a16:creationId xmlns:a16="http://schemas.microsoft.com/office/drawing/2014/main" id="{7B939D1D-BF83-4FEA-B5ED-5197A39C4C7E}"/>
                  </a:ext>
                </a:extLst>
              </p:cNvPr>
              <p:cNvCxnSpPr/>
              <p:nvPr/>
            </p:nvCxnSpPr>
            <p:spPr>
              <a:xfrm>
                <a:off x="751913" y="1393424"/>
                <a:ext cx="84333" cy="181856"/>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02" name="Conector recto 301">
                <a:extLst>
                  <a:ext uri="{FF2B5EF4-FFF2-40B4-BE49-F238E27FC236}">
                    <a16:creationId xmlns:a16="http://schemas.microsoft.com/office/drawing/2014/main" id="{77B4B9E9-51CE-4D69-9015-9585A20C2707}"/>
                  </a:ext>
                </a:extLst>
              </p:cNvPr>
              <p:cNvCxnSpPr/>
              <p:nvPr/>
            </p:nvCxnSpPr>
            <p:spPr>
              <a:xfrm flipH="1">
                <a:off x="708938" y="1393612"/>
                <a:ext cx="4360" cy="90740"/>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03" name="Conector recto 302">
                <a:extLst>
                  <a:ext uri="{FF2B5EF4-FFF2-40B4-BE49-F238E27FC236}">
                    <a16:creationId xmlns:a16="http://schemas.microsoft.com/office/drawing/2014/main" id="{BA0BBCB6-5CF0-44D9-9D51-83F64CAF1F10}"/>
                  </a:ext>
                </a:extLst>
              </p:cNvPr>
              <p:cNvCxnSpPr/>
              <p:nvPr/>
            </p:nvCxnSpPr>
            <p:spPr>
              <a:xfrm flipH="1">
                <a:off x="651908" y="1472867"/>
                <a:ext cx="60340" cy="71032"/>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04" name="Grupo 303">
              <a:extLst>
                <a:ext uri="{FF2B5EF4-FFF2-40B4-BE49-F238E27FC236}">
                  <a16:creationId xmlns:a16="http://schemas.microsoft.com/office/drawing/2014/main" id="{E8EAF4AC-899D-4814-9797-4D529C82ABD5}"/>
                </a:ext>
              </a:extLst>
            </p:cNvPr>
            <p:cNvGrpSpPr/>
            <p:nvPr/>
          </p:nvGrpSpPr>
          <p:grpSpPr>
            <a:xfrm>
              <a:off x="3346815" y="1879774"/>
              <a:ext cx="188538" cy="431445"/>
              <a:chOff x="647708" y="1143835"/>
              <a:chExt cx="188538" cy="431445"/>
            </a:xfrm>
            <a:solidFill>
              <a:schemeClr val="bg1">
                <a:lumMod val="50000"/>
              </a:schemeClr>
            </a:solidFill>
          </p:grpSpPr>
          <p:sp>
            <p:nvSpPr>
              <p:cNvPr id="305" name="Elipse 304">
                <a:extLst>
                  <a:ext uri="{FF2B5EF4-FFF2-40B4-BE49-F238E27FC236}">
                    <a16:creationId xmlns:a16="http://schemas.microsoft.com/office/drawing/2014/main" id="{809E4528-7E5F-40FA-B91A-4A5D0AEB1592}"/>
                  </a:ext>
                </a:extLst>
              </p:cNvPr>
              <p:cNvSpPr/>
              <p:nvPr/>
            </p:nvSpPr>
            <p:spPr>
              <a:xfrm>
                <a:off x="684867" y="1143835"/>
                <a:ext cx="83826" cy="83826"/>
              </a:xfrm>
              <a:prstGeom prst="ellipse">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06" name="Conector recto 305">
                <a:extLst>
                  <a:ext uri="{FF2B5EF4-FFF2-40B4-BE49-F238E27FC236}">
                    <a16:creationId xmlns:a16="http://schemas.microsoft.com/office/drawing/2014/main" id="{FF62E0F6-FF4D-4DDA-8EEA-29165EABEA66}"/>
                  </a:ext>
                </a:extLst>
              </p:cNvPr>
              <p:cNvCxnSpPr/>
              <p:nvPr/>
            </p:nvCxnSpPr>
            <p:spPr>
              <a:xfrm>
                <a:off x="760800" y="1264692"/>
                <a:ext cx="50730" cy="9958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07" name="Rectángulo 306">
                <a:extLst>
                  <a:ext uri="{FF2B5EF4-FFF2-40B4-BE49-F238E27FC236}">
                    <a16:creationId xmlns:a16="http://schemas.microsoft.com/office/drawing/2014/main" id="{D7C55566-A943-4ECC-BF03-A290D1E26832}"/>
                  </a:ext>
                </a:extLst>
              </p:cNvPr>
              <p:cNvSpPr/>
              <p:nvPr/>
            </p:nvSpPr>
            <p:spPr>
              <a:xfrm>
                <a:off x="706611" y="1258295"/>
                <a:ext cx="45719" cy="147343"/>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08" name="Conector recto 307">
                <a:extLst>
                  <a:ext uri="{FF2B5EF4-FFF2-40B4-BE49-F238E27FC236}">
                    <a16:creationId xmlns:a16="http://schemas.microsoft.com/office/drawing/2014/main" id="{7FE0F5AC-B4BF-4F79-A44D-437DB207B7BD}"/>
                  </a:ext>
                </a:extLst>
              </p:cNvPr>
              <p:cNvCxnSpPr/>
              <p:nvPr/>
            </p:nvCxnSpPr>
            <p:spPr>
              <a:xfrm flipH="1">
                <a:off x="651908" y="1258295"/>
                <a:ext cx="49761" cy="105984"/>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09" name="Conector recto 308">
                <a:extLst>
                  <a:ext uri="{FF2B5EF4-FFF2-40B4-BE49-F238E27FC236}">
                    <a16:creationId xmlns:a16="http://schemas.microsoft.com/office/drawing/2014/main" id="{CED855DD-FB8B-4084-A5E6-339A6D7474C0}"/>
                  </a:ext>
                </a:extLst>
              </p:cNvPr>
              <p:cNvCxnSpPr/>
              <p:nvPr/>
            </p:nvCxnSpPr>
            <p:spPr>
              <a:xfrm>
                <a:off x="647708" y="1348638"/>
                <a:ext cx="79487" cy="42783"/>
              </a:xfrm>
              <a:prstGeom prst="line">
                <a:avLst/>
              </a:prstGeom>
              <a:grpFill/>
              <a:ln w="28575">
                <a:solidFill>
                  <a:schemeClr val="bg1">
                    <a:lumMod val="50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10" name="Rectángulo 309">
                <a:extLst>
                  <a:ext uri="{FF2B5EF4-FFF2-40B4-BE49-F238E27FC236}">
                    <a16:creationId xmlns:a16="http://schemas.microsoft.com/office/drawing/2014/main" id="{A0993F3A-458B-4DB5-BF9A-B7162F9159A4}"/>
                  </a:ext>
                </a:extLst>
              </p:cNvPr>
              <p:cNvSpPr/>
              <p:nvPr/>
            </p:nvSpPr>
            <p:spPr>
              <a:xfrm>
                <a:off x="690036" y="1253126"/>
                <a:ext cx="82719" cy="19387"/>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11" name="Conector recto 310">
                <a:extLst>
                  <a:ext uri="{FF2B5EF4-FFF2-40B4-BE49-F238E27FC236}">
                    <a16:creationId xmlns:a16="http://schemas.microsoft.com/office/drawing/2014/main" id="{A2E6FEC8-B470-4765-A2E9-2091A3BC8D85}"/>
                  </a:ext>
                </a:extLst>
              </p:cNvPr>
              <p:cNvCxnSpPr/>
              <p:nvPr/>
            </p:nvCxnSpPr>
            <p:spPr>
              <a:xfrm flipH="1">
                <a:off x="806360" y="1351673"/>
                <a:ext cx="1453" cy="4995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12" name="Conector recto 311">
                <a:extLst>
                  <a:ext uri="{FF2B5EF4-FFF2-40B4-BE49-F238E27FC236}">
                    <a16:creationId xmlns:a16="http://schemas.microsoft.com/office/drawing/2014/main" id="{98260829-BA55-41FA-8E6D-A1011EE84FAA}"/>
                  </a:ext>
                </a:extLst>
              </p:cNvPr>
              <p:cNvCxnSpPr/>
              <p:nvPr/>
            </p:nvCxnSpPr>
            <p:spPr>
              <a:xfrm>
                <a:off x="751913" y="1393424"/>
                <a:ext cx="84333" cy="181856"/>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13" name="Conector recto 312">
                <a:extLst>
                  <a:ext uri="{FF2B5EF4-FFF2-40B4-BE49-F238E27FC236}">
                    <a16:creationId xmlns:a16="http://schemas.microsoft.com/office/drawing/2014/main" id="{0EDB4489-33B1-43AF-A110-28B241BD532A}"/>
                  </a:ext>
                </a:extLst>
              </p:cNvPr>
              <p:cNvCxnSpPr/>
              <p:nvPr/>
            </p:nvCxnSpPr>
            <p:spPr>
              <a:xfrm flipH="1">
                <a:off x="708938" y="1393612"/>
                <a:ext cx="4360" cy="90740"/>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14" name="Conector recto 313">
                <a:extLst>
                  <a:ext uri="{FF2B5EF4-FFF2-40B4-BE49-F238E27FC236}">
                    <a16:creationId xmlns:a16="http://schemas.microsoft.com/office/drawing/2014/main" id="{EF7FDFEE-01E1-4CF2-B1CC-77E2176236C3}"/>
                  </a:ext>
                </a:extLst>
              </p:cNvPr>
              <p:cNvCxnSpPr/>
              <p:nvPr/>
            </p:nvCxnSpPr>
            <p:spPr>
              <a:xfrm flipH="1">
                <a:off x="651908" y="1472867"/>
                <a:ext cx="60340" cy="71032"/>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15" name="Grupo 314">
              <a:extLst>
                <a:ext uri="{FF2B5EF4-FFF2-40B4-BE49-F238E27FC236}">
                  <a16:creationId xmlns:a16="http://schemas.microsoft.com/office/drawing/2014/main" id="{B809C171-D2BE-4B0D-8124-C1D7825ED44C}"/>
                </a:ext>
              </a:extLst>
            </p:cNvPr>
            <p:cNvGrpSpPr/>
            <p:nvPr/>
          </p:nvGrpSpPr>
          <p:grpSpPr>
            <a:xfrm>
              <a:off x="4385062" y="1350599"/>
              <a:ext cx="188538" cy="431445"/>
              <a:chOff x="647708" y="1143835"/>
              <a:chExt cx="188538" cy="431445"/>
            </a:xfrm>
            <a:solidFill>
              <a:schemeClr val="bg1">
                <a:lumMod val="50000"/>
              </a:schemeClr>
            </a:solidFill>
          </p:grpSpPr>
          <p:sp>
            <p:nvSpPr>
              <p:cNvPr id="316" name="Elipse 315">
                <a:extLst>
                  <a:ext uri="{FF2B5EF4-FFF2-40B4-BE49-F238E27FC236}">
                    <a16:creationId xmlns:a16="http://schemas.microsoft.com/office/drawing/2014/main" id="{E950A494-82A6-498A-A108-23155F639AEE}"/>
                  </a:ext>
                </a:extLst>
              </p:cNvPr>
              <p:cNvSpPr/>
              <p:nvPr/>
            </p:nvSpPr>
            <p:spPr>
              <a:xfrm>
                <a:off x="684867" y="1143835"/>
                <a:ext cx="83826" cy="83826"/>
              </a:xfrm>
              <a:prstGeom prst="ellipse">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17" name="Conector recto 316">
                <a:extLst>
                  <a:ext uri="{FF2B5EF4-FFF2-40B4-BE49-F238E27FC236}">
                    <a16:creationId xmlns:a16="http://schemas.microsoft.com/office/drawing/2014/main" id="{1D5396BE-FEDB-4CBD-B7D2-27514043A48E}"/>
                  </a:ext>
                </a:extLst>
              </p:cNvPr>
              <p:cNvCxnSpPr/>
              <p:nvPr/>
            </p:nvCxnSpPr>
            <p:spPr>
              <a:xfrm>
                <a:off x="760800" y="1264692"/>
                <a:ext cx="50730" cy="9958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18" name="Rectángulo 317">
                <a:extLst>
                  <a:ext uri="{FF2B5EF4-FFF2-40B4-BE49-F238E27FC236}">
                    <a16:creationId xmlns:a16="http://schemas.microsoft.com/office/drawing/2014/main" id="{3EA8548F-1DE9-4FF6-B31F-03DB2347B791}"/>
                  </a:ext>
                </a:extLst>
              </p:cNvPr>
              <p:cNvSpPr/>
              <p:nvPr/>
            </p:nvSpPr>
            <p:spPr>
              <a:xfrm>
                <a:off x="706611" y="1258295"/>
                <a:ext cx="45719" cy="147343"/>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19" name="Conector recto 318">
                <a:extLst>
                  <a:ext uri="{FF2B5EF4-FFF2-40B4-BE49-F238E27FC236}">
                    <a16:creationId xmlns:a16="http://schemas.microsoft.com/office/drawing/2014/main" id="{5BFCAD93-CE08-4705-8478-FFCE8532F798}"/>
                  </a:ext>
                </a:extLst>
              </p:cNvPr>
              <p:cNvCxnSpPr/>
              <p:nvPr/>
            </p:nvCxnSpPr>
            <p:spPr>
              <a:xfrm flipH="1">
                <a:off x="651908" y="1258295"/>
                <a:ext cx="49761" cy="105984"/>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20" name="Conector recto 319">
                <a:extLst>
                  <a:ext uri="{FF2B5EF4-FFF2-40B4-BE49-F238E27FC236}">
                    <a16:creationId xmlns:a16="http://schemas.microsoft.com/office/drawing/2014/main" id="{96921F59-E209-457F-980B-D85FF60C2782}"/>
                  </a:ext>
                </a:extLst>
              </p:cNvPr>
              <p:cNvCxnSpPr/>
              <p:nvPr/>
            </p:nvCxnSpPr>
            <p:spPr>
              <a:xfrm>
                <a:off x="647708" y="1348638"/>
                <a:ext cx="79487" cy="42783"/>
              </a:xfrm>
              <a:prstGeom prst="line">
                <a:avLst/>
              </a:prstGeom>
              <a:grpFill/>
              <a:ln w="28575">
                <a:solidFill>
                  <a:schemeClr val="bg1">
                    <a:lumMod val="50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21" name="Rectángulo 320">
                <a:extLst>
                  <a:ext uri="{FF2B5EF4-FFF2-40B4-BE49-F238E27FC236}">
                    <a16:creationId xmlns:a16="http://schemas.microsoft.com/office/drawing/2014/main" id="{47D780DE-761B-497C-AB90-77A50A6B0B1F}"/>
                  </a:ext>
                </a:extLst>
              </p:cNvPr>
              <p:cNvSpPr/>
              <p:nvPr/>
            </p:nvSpPr>
            <p:spPr>
              <a:xfrm>
                <a:off x="690036" y="1253126"/>
                <a:ext cx="82719" cy="19387"/>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22" name="Conector recto 321">
                <a:extLst>
                  <a:ext uri="{FF2B5EF4-FFF2-40B4-BE49-F238E27FC236}">
                    <a16:creationId xmlns:a16="http://schemas.microsoft.com/office/drawing/2014/main" id="{B873BF25-A540-46BE-B45B-39F84E5FF683}"/>
                  </a:ext>
                </a:extLst>
              </p:cNvPr>
              <p:cNvCxnSpPr/>
              <p:nvPr/>
            </p:nvCxnSpPr>
            <p:spPr>
              <a:xfrm flipH="1">
                <a:off x="806360" y="1351673"/>
                <a:ext cx="1453" cy="4995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23" name="Conector recto 322">
                <a:extLst>
                  <a:ext uri="{FF2B5EF4-FFF2-40B4-BE49-F238E27FC236}">
                    <a16:creationId xmlns:a16="http://schemas.microsoft.com/office/drawing/2014/main" id="{F2EFA33D-20CA-43D1-8C87-14343FD7D26E}"/>
                  </a:ext>
                </a:extLst>
              </p:cNvPr>
              <p:cNvCxnSpPr/>
              <p:nvPr/>
            </p:nvCxnSpPr>
            <p:spPr>
              <a:xfrm>
                <a:off x="751913" y="1393424"/>
                <a:ext cx="84333" cy="181856"/>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24" name="Conector recto 323">
                <a:extLst>
                  <a:ext uri="{FF2B5EF4-FFF2-40B4-BE49-F238E27FC236}">
                    <a16:creationId xmlns:a16="http://schemas.microsoft.com/office/drawing/2014/main" id="{E4B68DCC-9B3C-408D-8305-D0500AE0D7CF}"/>
                  </a:ext>
                </a:extLst>
              </p:cNvPr>
              <p:cNvCxnSpPr/>
              <p:nvPr/>
            </p:nvCxnSpPr>
            <p:spPr>
              <a:xfrm flipH="1">
                <a:off x="708938" y="1393612"/>
                <a:ext cx="4360" cy="90740"/>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25" name="Conector recto 324">
                <a:extLst>
                  <a:ext uri="{FF2B5EF4-FFF2-40B4-BE49-F238E27FC236}">
                    <a16:creationId xmlns:a16="http://schemas.microsoft.com/office/drawing/2014/main" id="{5E67C5E9-51FD-44AF-82C0-85B5D7186DB0}"/>
                  </a:ext>
                </a:extLst>
              </p:cNvPr>
              <p:cNvCxnSpPr/>
              <p:nvPr/>
            </p:nvCxnSpPr>
            <p:spPr>
              <a:xfrm flipH="1">
                <a:off x="651908" y="1472867"/>
                <a:ext cx="60340" cy="71032"/>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26" name="Grupo 325">
              <a:extLst>
                <a:ext uri="{FF2B5EF4-FFF2-40B4-BE49-F238E27FC236}">
                  <a16:creationId xmlns:a16="http://schemas.microsoft.com/office/drawing/2014/main" id="{32F1875A-381A-4D47-A04C-0A5892E92367}"/>
                </a:ext>
              </a:extLst>
            </p:cNvPr>
            <p:cNvGrpSpPr/>
            <p:nvPr/>
          </p:nvGrpSpPr>
          <p:grpSpPr>
            <a:xfrm>
              <a:off x="5593655" y="2822726"/>
              <a:ext cx="188538" cy="431445"/>
              <a:chOff x="647708" y="1143835"/>
              <a:chExt cx="188538" cy="431445"/>
            </a:xfrm>
            <a:solidFill>
              <a:schemeClr val="bg1">
                <a:lumMod val="75000"/>
              </a:schemeClr>
            </a:solidFill>
          </p:grpSpPr>
          <p:sp>
            <p:nvSpPr>
              <p:cNvPr id="327" name="Elipse 326">
                <a:extLst>
                  <a:ext uri="{FF2B5EF4-FFF2-40B4-BE49-F238E27FC236}">
                    <a16:creationId xmlns:a16="http://schemas.microsoft.com/office/drawing/2014/main" id="{57CCBCD3-CBA2-4CCA-ACD0-ACC56A22F1D6}"/>
                  </a:ext>
                </a:extLst>
              </p:cNvPr>
              <p:cNvSpPr/>
              <p:nvPr/>
            </p:nvSpPr>
            <p:spPr>
              <a:xfrm>
                <a:off x="684867" y="1143835"/>
                <a:ext cx="83826" cy="83826"/>
              </a:xfrm>
              <a:prstGeom prst="ellipse">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28" name="Conector recto 327">
                <a:extLst>
                  <a:ext uri="{FF2B5EF4-FFF2-40B4-BE49-F238E27FC236}">
                    <a16:creationId xmlns:a16="http://schemas.microsoft.com/office/drawing/2014/main" id="{5C58B552-529E-4E7F-859B-223BC5457A4D}"/>
                  </a:ext>
                </a:extLst>
              </p:cNvPr>
              <p:cNvCxnSpPr/>
              <p:nvPr/>
            </p:nvCxnSpPr>
            <p:spPr>
              <a:xfrm>
                <a:off x="760800" y="1264692"/>
                <a:ext cx="50730" cy="9958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29" name="Rectángulo 328">
                <a:extLst>
                  <a:ext uri="{FF2B5EF4-FFF2-40B4-BE49-F238E27FC236}">
                    <a16:creationId xmlns:a16="http://schemas.microsoft.com/office/drawing/2014/main" id="{C71417DA-A070-48D6-B31F-95C48D95021B}"/>
                  </a:ext>
                </a:extLst>
              </p:cNvPr>
              <p:cNvSpPr/>
              <p:nvPr/>
            </p:nvSpPr>
            <p:spPr>
              <a:xfrm>
                <a:off x="706611" y="1258295"/>
                <a:ext cx="45719" cy="147343"/>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30" name="Conector recto 329">
                <a:extLst>
                  <a:ext uri="{FF2B5EF4-FFF2-40B4-BE49-F238E27FC236}">
                    <a16:creationId xmlns:a16="http://schemas.microsoft.com/office/drawing/2014/main" id="{B0E50151-A369-431D-9BF6-326C9E68B0AE}"/>
                  </a:ext>
                </a:extLst>
              </p:cNvPr>
              <p:cNvCxnSpPr/>
              <p:nvPr/>
            </p:nvCxnSpPr>
            <p:spPr>
              <a:xfrm flipH="1">
                <a:off x="651908" y="1258295"/>
                <a:ext cx="49761" cy="105984"/>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31" name="Conector recto 330">
                <a:extLst>
                  <a:ext uri="{FF2B5EF4-FFF2-40B4-BE49-F238E27FC236}">
                    <a16:creationId xmlns:a16="http://schemas.microsoft.com/office/drawing/2014/main" id="{16F9A534-7F52-4BB9-9969-6E096EE4A8AC}"/>
                  </a:ext>
                </a:extLst>
              </p:cNvPr>
              <p:cNvCxnSpPr/>
              <p:nvPr/>
            </p:nvCxnSpPr>
            <p:spPr>
              <a:xfrm>
                <a:off x="647708" y="1348638"/>
                <a:ext cx="79487" cy="42783"/>
              </a:xfrm>
              <a:prstGeom prst="line">
                <a:avLst/>
              </a:prstGeom>
              <a:grpFill/>
              <a:ln w="28575">
                <a:solidFill>
                  <a:schemeClr val="bg1">
                    <a:lumMod val="7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32" name="Rectángulo 331">
                <a:extLst>
                  <a:ext uri="{FF2B5EF4-FFF2-40B4-BE49-F238E27FC236}">
                    <a16:creationId xmlns:a16="http://schemas.microsoft.com/office/drawing/2014/main" id="{F7A27E37-6E93-4608-B815-0FB78BB28D94}"/>
                  </a:ext>
                </a:extLst>
              </p:cNvPr>
              <p:cNvSpPr/>
              <p:nvPr/>
            </p:nvSpPr>
            <p:spPr>
              <a:xfrm>
                <a:off x="690036" y="1253126"/>
                <a:ext cx="82719" cy="19387"/>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33" name="Conector recto 332">
                <a:extLst>
                  <a:ext uri="{FF2B5EF4-FFF2-40B4-BE49-F238E27FC236}">
                    <a16:creationId xmlns:a16="http://schemas.microsoft.com/office/drawing/2014/main" id="{19309240-DDFE-4465-81BC-A2B506E76B42}"/>
                  </a:ext>
                </a:extLst>
              </p:cNvPr>
              <p:cNvCxnSpPr/>
              <p:nvPr/>
            </p:nvCxnSpPr>
            <p:spPr>
              <a:xfrm flipH="1">
                <a:off x="806360" y="1351673"/>
                <a:ext cx="1453" cy="4995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34" name="Conector recto 333">
                <a:extLst>
                  <a:ext uri="{FF2B5EF4-FFF2-40B4-BE49-F238E27FC236}">
                    <a16:creationId xmlns:a16="http://schemas.microsoft.com/office/drawing/2014/main" id="{559E7F84-AB8D-459A-ACF1-44C40BAF5412}"/>
                  </a:ext>
                </a:extLst>
              </p:cNvPr>
              <p:cNvCxnSpPr/>
              <p:nvPr/>
            </p:nvCxnSpPr>
            <p:spPr>
              <a:xfrm>
                <a:off x="751913" y="1393424"/>
                <a:ext cx="84333" cy="181856"/>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35" name="Conector recto 334">
                <a:extLst>
                  <a:ext uri="{FF2B5EF4-FFF2-40B4-BE49-F238E27FC236}">
                    <a16:creationId xmlns:a16="http://schemas.microsoft.com/office/drawing/2014/main" id="{D885A43A-C788-434D-8A3A-CED973DCB896}"/>
                  </a:ext>
                </a:extLst>
              </p:cNvPr>
              <p:cNvCxnSpPr/>
              <p:nvPr/>
            </p:nvCxnSpPr>
            <p:spPr>
              <a:xfrm flipH="1">
                <a:off x="708938" y="1393612"/>
                <a:ext cx="4360" cy="90740"/>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36" name="Conector recto 335">
                <a:extLst>
                  <a:ext uri="{FF2B5EF4-FFF2-40B4-BE49-F238E27FC236}">
                    <a16:creationId xmlns:a16="http://schemas.microsoft.com/office/drawing/2014/main" id="{FEF32F42-4C33-4EC8-AC86-6C741CFDF602}"/>
                  </a:ext>
                </a:extLst>
              </p:cNvPr>
              <p:cNvCxnSpPr/>
              <p:nvPr/>
            </p:nvCxnSpPr>
            <p:spPr>
              <a:xfrm flipH="1">
                <a:off x="651908" y="1472867"/>
                <a:ext cx="60340" cy="71032"/>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37" name="Grupo 336">
              <a:extLst>
                <a:ext uri="{FF2B5EF4-FFF2-40B4-BE49-F238E27FC236}">
                  <a16:creationId xmlns:a16="http://schemas.microsoft.com/office/drawing/2014/main" id="{A1C01C75-9676-414E-8D51-F5CFA37638A0}"/>
                </a:ext>
              </a:extLst>
            </p:cNvPr>
            <p:cNvGrpSpPr/>
            <p:nvPr/>
          </p:nvGrpSpPr>
          <p:grpSpPr>
            <a:xfrm>
              <a:off x="6214838" y="2456246"/>
              <a:ext cx="188538" cy="431445"/>
              <a:chOff x="647708" y="1143835"/>
              <a:chExt cx="188538" cy="431445"/>
            </a:xfrm>
            <a:solidFill>
              <a:schemeClr val="bg1">
                <a:lumMod val="75000"/>
              </a:schemeClr>
            </a:solidFill>
          </p:grpSpPr>
          <p:sp>
            <p:nvSpPr>
              <p:cNvPr id="338" name="Elipse 337">
                <a:extLst>
                  <a:ext uri="{FF2B5EF4-FFF2-40B4-BE49-F238E27FC236}">
                    <a16:creationId xmlns:a16="http://schemas.microsoft.com/office/drawing/2014/main" id="{1ECAAF21-068B-4714-BD01-3A058C82DC2B}"/>
                  </a:ext>
                </a:extLst>
              </p:cNvPr>
              <p:cNvSpPr/>
              <p:nvPr/>
            </p:nvSpPr>
            <p:spPr>
              <a:xfrm>
                <a:off x="684867" y="1143835"/>
                <a:ext cx="83826" cy="83826"/>
              </a:xfrm>
              <a:prstGeom prst="ellipse">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39" name="Conector recto 338">
                <a:extLst>
                  <a:ext uri="{FF2B5EF4-FFF2-40B4-BE49-F238E27FC236}">
                    <a16:creationId xmlns:a16="http://schemas.microsoft.com/office/drawing/2014/main" id="{D00B1C07-BBE1-4964-9E33-4B3102B2C1E1}"/>
                  </a:ext>
                </a:extLst>
              </p:cNvPr>
              <p:cNvCxnSpPr/>
              <p:nvPr/>
            </p:nvCxnSpPr>
            <p:spPr>
              <a:xfrm>
                <a:off x="760800" y="1264692"/>
                <a:ext cx="50730" cy="9958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40" name="Rectángulo 339">
                <a:extLst>
                  <a:ext uri="{FF2B5EF4-FFF2-40B4-BE49-F238E27FC236}">
                    <a16:creationId xmlns:a16="http://schemas.microsoft.com/office/drawing/2014/main" id="{A3D846E8-3922-4901-B7B3-5FC9A16B8904}"/>
                  </a:ext>
                </a:extLst>
              </p:cNvPr>
              <p:cNvSpPr/>
              <p:nvPr/>
            </p:nvSpPr>
            <p:spPr>
              <a:xfrm>
                <a:off x="706611" y="1258295"/>
                <a:ext cx="45719" cy="147343"/>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41" name="Conector recto 340">
                <a:extLst>
                  <a:ext uri="{FF2B5EF4-FFF2-40B4-BE49-F238E27FC236}">
                    <a16:creationId xmlns:a16="http://schemas.microsoft.com/office/drawing/2014/main" id="{8654317B-FB91-4F51-B3E4-65962B0D3BE2}"/>
                  </a:ext>
                </a:extLst>
              </p:cNvPr>
              <p:cNvCxnSpPr/>
              <p:nvPr/>
            </p:nvCxnSpPr>
            <p:spPr>
              <a:xfrm flipH="1">
                <a:off x="651908" y="1258295"/>
                <a:ext cx="49761" cy="105984"/>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42" name="Conector recto 341">
                <a:extLst>
                  <a:ext uri="{FF2B5EF4-FFF2-40B4-BE49-F238E27FC236}">
                    <a16:creationId xmlns:a16="http://schemas.microsoft.com/office/drawing/2014/main" id="{E7E559E4-2C97-422D-98DB-C3700C6A8870}"/>
                  </a:ext>
                </a:extLst>
              </p:cNvPr>
              <p:cNvCxnSpPr/>
              <p:nvPr/>
            </p:nvCxnSpPr>
            <p:spPr>
              <a:xfrm>
                <a:off x="647708" y="1348638"/>
                <a:ext cx="79487" cy="42783"/>
              </a:xfrm>
              <a:prstGeom prst="line">
                <a:avLst/>
              </a:prstGeom>
              <a:grpFill/>
              <a:ln w="28575">
                <a:solidFill>
                  <a:schemeClr val="bg1">
                    <a:lumMod val="7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43" name="Rectángulo 342">
                <a:extLst>
                  <a:ext uri="{FF2B5EF4-FFF2-40B4-BE49-F238E27FC236}">
                    <a16:creationId xmlns:a16="http://schemas.microsoft.com/office/drawing/2014/main" id="{AADBCBAA-709F-41D7-903A-463EEDC8828B}"/>
                  </a:ext>
                </a:extLst>
              </p:cNvPr>
              <p:cNvSpPr/>
              <p:nvPr/>
            </p:nvSpPr>
            <p:spPr>
              <a:xfrm>
                <a:off x="690036" y="1253126"/>
                <a:ext cx="82719" cy="19387"/>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44" name="Conector recto 343">
                <a:extLst>
                  <a:ext uri="{FF2B5EF4-FFF2-40B4-BE49-F238E27FC236}">
                    <a16:creationId xmlns:a16="http://schemas.microsoft.com/office/drawing/2014/main" id="{BABB5AFA-C3FD-4A22-9004-684F32A33C0C}"/>
                  </a:ext>
                </a:extLst>
              </p:cNvPr>
              <p:cNvCxnSpPr/>
              <p:nvPr/>
            </p:nvCxnSpPr>
            <p:spPr>
              <a:xfrm flipH="1">
                <a:off x="806360" y="1351673"/>
                <a:ext cx="1453" cy="4995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45" name="Conector recto 344">
                <a:extLst>
                  <a:ext uri="{FF2B5EF4-FFF2-40B4-BE49-F238E27FC236}">
                    <a16:creationId xmlns:a16="http://schemas.microsoft.com/office/drawing/2014/main" id="{15E9AC7C-4D72-499E-99AD-9514128AE802}"/>
                  </a:ext>
                </a:extLst>
              </p:cNvPr>
              <p:cNvCxnSpPr/>
              <p:nvPr/>
            </p:nvCxnSpPr>
            <p:spPr>
              <a:xfrm>
                <a:off x="751913" y="1393424"/>
                <a:ext cx="84333" cy="181856"/>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46" name="Conector recto 345">
                <a:extLst>
                  <a:ext uri="{FF2B5EF4-FFF2-40B4-BE49-F238E27FC236}">
                    <a16:creationId xmlns:a16="http://schemas.microsoft.com/office/drawing/2014/main" id="{A5D6A6DB-8030-4920-933E-E1AB118CCAC9}"/>
                  </a:ext>
                </a:extLst>
              </p:cNvPr>
              <p:cNvCxnSpPr/>
              <p:nvPr/>
            </p:nvCxnSpPr>
            <p:spPr>
              <a:xfrm flipH="1">
                <a:off x="708938" y="1393612"/>
                <a:ext cx="4360" cy="90740"/>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47" name="Conector recto 346">
                <a:extLst>
                  <a:ext uri="{FF2B5EF4-FFF2-40B4-BE49-F238E27FC236}">
                    <a16:creationId xmlns:a16="http://schemas.microsoft.com/office/drawing/2014/main" id="{001C2282-43C5-41CF-B28A-1149D8105821}"/>
                  </a:ext>
                </a:extLst>
              </p:cNvPr>
              <p:cNvCxnSpPr/>
              <p:nvPr/>
            </p:nvCxnSpPr>
            <p:spPr>
              <a:xfrm flipH="1">
                <a:off x="651908" y="1472867"/>
                <a:ext cx="60340" cy="71032"/>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48" name="Grupo 347">
              <a:extLst>
                <a:ext uri="{FF2B5EF4-FFF2-40B4-BE49-F238E27FC236}">
                  <a16:creationId xmlns:a16="http://schemas.microsoft.com/office/drawing/2014/main" id="{5A3C9B39-8EDF-4025-9FC7-E03C23E6A046}"/>
                </a:ext>
              </a:extLst>
            </p:cNvPr>
            <p:cNvGrpSpPr/>
            <p:nvPr/>
          </p:nvGrpSpPr>
          <p:grpSpPr>
            <a:xfrm>
              <a:off x="4512697" y="2267826"/>
              <a:ext cx="188538" cy="431445"/>
              <a:chOff x="647708" y="1143835"/>
              <a:chExt cx="188538" cy="431445"/>
            </a:xfrm>
            <a:solidFill>
              <a:schemeClr val="bg1">
                <a:lumMod val="50000"/>
              </a:schemeClr>
            </a:solidFill>
          </p:grpSpPr>
          <p:sp>
            <p:nvSpPr>
              <p:cNvPr id="349" name="Elipse 348">
                <a:extLst>
                  <a:ext uri="{FF2B5EF4-FFF2-40B4-BE49-F238E27FC236}">
                    <a16:creationId xmlns:a16="http://schemas.microsoft.com/office/drawing/2014/main" id="{76BA6680-BB2E-4603-A517-AD4D0471AF33}"/>
                  </a:ext>
                </a:extLst>
              </p:cNvPr>
              <p:cNvSpPr/>
              <p:nvPr/>
            </p:nvSpPr>
            <p:spPr>
              <a:xfrm>
                <a:off x="684867" y="1143835"/>
                <a:ext cx="83826" cy="83826"/>
              </a:xfrm>
              <a:prstGeom prst="ellipse">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50" name="Conector recto 349">
                <a:extLst>
                  <a:ext uri="{FF2B5EF4-FFF2-40B4-BE49-F238E27FC236}">
                    <a16:creationId xmlns:a16="http://schemas.microsoft.com/office/drawing/2014/main" id="{D52657D1-F215-486D-A578-8264A9771DC2}"/>
                  </a:ext>
                </a:extLst>
              </p:cNvPr>
              <p:cNvCxnSpPr/>
              <p:nvPr/>
            </p:nvCxnSpPr>
            <p:spPr>
              <a:xfrm>
                <a:off x="760800" y="1264692"/>
                <a:ext cx="50730" cy="9958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51" name="Rectángulo 350">
                <a:extLst>
                  <a:ext uri="{FF2B5EF4-FFF2-40B4-BE49-F238E27FC236}">
                    <a16:creationId xmlns:a16="http://schemas.microsoft.com/office/drawing/2014/main" id="{816D96D4-9193-4F26-84FF-4D4D3C8ADC8A}"/>
                  </a:ext>
                </a:extLst>
              </p:cNvPr>
              <p:cNvSpPr/>
              <p:nvPr/>
            </p:nvSpPr>
            <p:spPr>
              <a:xfrm>
                <a:off x="706611" y="1258295"/>
                <a:ext cx="45719" cy="147343"/>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52" name="Conector recto 351">
                <a:extLst>
                  <a:ext uri="{FF2B5EF4-FFF2-40B4-BE49-F238E27FC236}">
                    <a16:creationId xmlns:a16="http://schemas.microsoft.com/office/drawing/2014/main" id="{C3B559DA-DDFF-4E65-BDC9-42C8493AF54C}"/>
                  </a:ext>
                </a:extLst>
              </p:cNvPr>
              <p:cNvCxnSpPr/>
              <p:nvPr/>
            </p:nvCxnSpPr>
            <p:spPr>
              <a:xfrm flipH="1">
                <a:off x="651908" y="1258295"/>
                <a:ext cx="49761" cy="105984"/>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53" name="Conector recto 352">
                <a:extLst>
                  <a:ext uri="{FF2B5EF4-FFF2-40B4-BE49-F238E27FC236}">
                    <a16:creationId xmlns:a16="http://schemas.microsoft.com/office/drawing/2014/main" id="{45AA3037-0F1E-4489-BA56-7E382FEB6FDB}"/>
                  </a:ext>
                </a:extLst>
              </p:cNvPr>
              <p:cNvCxnSpPr/>
              <p:nvPr/>
            </p:nvCxnSpPr>
            <p:spPr>
              <a:xfrm>
                <a:off x="647708" y="1348638"/>
                <a:ext cx="79487" cy="42783"/>
              </a:xfrm>
              <a:prstGeom prst="line">
                <a:avLst/>
              </a:prstGeom>
              <a:grpFill/>
              <a:ln w="28575">
                <a:solidFill>
                  <a:schemeClr val="bg1">
                    <a:lumMod val="50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54" name="Rectángulo 353">
                <a:extLst>
                  <a:ext uri="{FF2B5EF4-FFF2-40B4-BE49-F238E27FC236}">
                    <a16:creationId xmlns:a16="http://schemas.microsoft.com/office/drawing/2014/main" id="{36E7A6AE-BF36-4E20-B253-EC656B0A4B57}"/>
                  </a:ext>
                </a:extLst>
              </p:cNvPr>
              <p:cNvSpPr/>
              <p:nvPr/>
            </p:nvSpPr>
            <p:spPr>
              <a:xfrm>
                <a:off x="690036" y="1253126"/>
                <a:ext cx="82719" cy="19387"/>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55" name="Conector recto 354">
                <a:extLst>
                  <a:ext uri="{FF2B5EF4-FFF2-40B4-BE49-F238E27FC236}">
                    <a16:creationId xmlns:a16="http://schemas.microsoft.com/office/drawing/2014/main" id="{86DB284A-AFB1-47C3-8079-27BB8BB5EBE8}"/>
                  </a:ext>
                </a:extLst>
              </p:cNvPr>
              <p:cNvCxnSpPr/>
              <p:nvPr/>
            </p:nvCxnSpPr>
            <p:spPr>
              <a:xfrm flipH="1">
                <a:off x="806360" y="1351673"/>
                <a:ext cx="1453" cy="4995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56" name="Conector recto 355">
                <a:extLst>
                  <a:ext uri="{FF2B5EF4-FFF2-40B4-BE49-F238E27FC236}">
                    <a16:creationId xmlns:a16="http://schemas.microsoft.com/office/drawing/2014/main" id="{7AC90856-F6B0-42B1-8AF9-73D41A83B309}"/>
                  </a:ext>
                </a:extLst>
              </p:cNvPr>
              <p:cNvCxnSpPr/>
              <p:nvPr/>
            </p:nvCxnSpPr>
            <p:spPr>
              <a:xfrm>
                <a:off x="751913" y="1393424"/>
                <a:ext cx="84333" cy="181856"/>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57" name="Conector recto 356">
                <a:extLst>
                  <a:ext uri="{FF2B5EF4-FFF2-40B4-BE49-F238E27FC236}">
                    <a16:creationId xmlns:a16="http://schemas.microsoft.com/office/drawing/2014/main" id="{DAD7D8B1-2169-4945-908E-24BDCCE59A33}"/>
                  </a:ext>
                </a:extLst>
              </p:cNvPr>
              <p:cNvCxnSpPr/>
              <p:nvPr/>
            </p:nvCxnSpPr>
            <p:spPr>
              <a:xfrm flipH="1">
                <a:off x="708938" y="1393612"/>
                <a:ext cx="4360" cy="90740"/>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58" name="Conector recto 357">
                <a:extLst>
                  <a:ext uri="{FF2B5EF4-FFF2-40B4-BE49-F238E27FC236}">
                    <a16:creationId xmlns:a16="http://schemas.microsoft.com/office/drawing/2014/main" id="{075AE756-CFA5-48C4-817D-2DF94EB87512}"/>
                  </a:ext>
                </a:extLst>
              </p:cNvPr>
              <p:cNvCxnSpPr/>
              <p:nvPr/>
            </p:nvCxnSpPr>
            <p:spPr>
              <a:xfrm flipH="1">
                <a:off x="651908" y="1472867"/>
                <a:ext cx="60340" cy="71032"/>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59" name="Grupo 358">
              <a:extLst>
                <a:ext uri="{FF2B5EF4-FFF2-40B4-BE49-F238E27FC236}">
                  <a16:creationId xmlns:a16="http://schemas.microsoft.com/office/drawing/2014/main" id="{3E5F5A1A-80D8-4769-9707-FEAC6129B578}"/>
                </a:ext>
              </a:extLst>
            </p:cNvPr>
            <p:cNvGrpSpPr/>
            <p:nvPr/>
          </p:nvGrpSpPr>
          <p:grpSpPr>
            <a:xfrm>
              <a:off x="5996849" y="2343241"/>
              <a:ext cx="188538" cy="431445"/>
              <a:chOff x="647708" y="1143835"/>
              <a:chExt cx="188538" cy="431445"/>
            </a:xfrm>
            <a:solidFill>
              <a:schemeClr val="bg1">
                <a:lumMod val="75000"/>
              </a:schemeClr>
            </a:solidFill>
          </p:grpSpPr>
          <p:sp>
            <p:nvSpPr>
              <p:cNvPr id="360" name="Elipse 359">
                <a:extLst>
                  <a:ext uri="{FF2B5EF4-FFF2-40B4-BE49-F238E27FC236}">
                    <a16:creationId xmlns:a16="http://schemas.microsoft.com/office/drawing/2014/main" id="{9509AD67-1FE6-4FB9-9DF0-3857B7605989}"/>
                  </a:ext>
                </a:extLst>
              </p:cNvPr>
              <p:cNvSpPr/>
              <p:nvPr/>
            </p:nvSpPr>
            <p:spPr>
              <a:xfrm>
                <a:off x="684867" y="1143835"/>
                <a:ext cx="83826" cy="83826"/>
              </a:xfrm>
              <a:prstGeom prst="ellipse">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61" name="Conector recto 360">
                <a:extLst>
                  <a:ext uri="{FF2B5EF4-FFF2-40B4-BE49-F238E27FC236}">
                    <a16:creationId xmlns:a16="http://schemas.microsoft.com/office/drawing/2014/main" id="{B460B1BD-AF04-4FC0-8131-EC33F7454461}"/>
                  </a:ext>
                </a:extLst>
              </p:cNvPr>
              <p:cNvCxnSpPr/>
              <p:nvPr/>
            </p:nvCxnSpPr>
            <p:spPr>
              <a:xfrm>
                <a:off x="760800" y="1264692"/>
                <a:ext cx="50730" cy="9958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62" name="Rectángulo 361">
                <a:extLst>
                  <a:ext uri="{FF2B5EF4-FFF2-40B4-BE49-F238E27FC236}">
                    <a16:creationId xmlns:a16="http://schemas.microsoft.com/office/drawing/2014/main" id="{1AF4EDE5-4367-4050-A91E-1CBFEFA4638D}"/>
                  </a:ext>
                </a:extLst>
              </p:cNvPr>
              <p:cNvSpPr/>
              <p:nvPr/>
            </p:nvSpPr>
            <p:spPr>
              <a:xfrm>
                <a:off x="706611" y="1258295"/>
                <a:ext cx="45719" cy="147343"/>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63" name="Conector recto 362">
                <a:extLst>
                  <a:ext uri="{FF2B5EF4-FFF2-40B4-BE49-F238E27FC236}">
                    <a16:creationId xmlns:a16="http://schemas.microsoft.com/office/drawing/2014/main" id="{8D73182C-DA8A-41B2-9678-C4CD3F1020BE}"/>
                  </a:ext>
                </a:extLst>
              </p:cNvPr>
              <p:cNvCxnSpPr/>
              <p:nvPr/>
            </p:nvCxnSpPr>
            <p:spPr>
              <a:xfrm flipH="1">
                <a:off x="651908" y="1258295"/>
                <a:ext cx="49761" cy="105984"/>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64" name="Conector recto 363">
                <a:extLst>
                  <a:ext uri="{FF2B5EF4-FFF2-40B4-BE49-F238E27FC236}">
                    <a16:creationId xmlns:a16="http://schemas.microsoft.com/office/drawing/2014/main" id="{15B31CD1-A3F8-426E-A11A-F03958ECDACB}"/>
                  </a:ext>
                </a:extLst>
              </p:cNvPr>
              <p:cNvCxnSpPr/>
              <p:nvPr/>
            </p:nvCxnSpPr>
            <p:spPr>
              <a:xfrm>
                <a:off x="647708" y="1348638"/>
                <a:ext cx="79487" cy="42783"/>
              </a:xfrm>
              <a:prstGeom prst="line">
                <a:avLst/>
              </a:prstGeom>
              <a:grpFill/>
              <a:ln w="28575">
                <a:solidFill>
                  <a:schemeClr val="bg1">
                    <a:lumMod val="7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65" name="Rectángulo 364">
                <a:extLst>
                  <a:ext uri="{FF2B5EF4-FFF2-40B4-BE49-F238E27FC236}">
                    <a16:creationId xmlns:a16="http://schemas.microsoft.com/office/drawing/2014/main" id="{4E239DFE-7C0B-4849-B96F-C825DA456F1F}"/>
                  </a:ext>
                </a:extLst>
              </p:cNvPr>
              <p:cNvSpPr/>
              <p:nvPr/>
            </p:nvSpPr>
            <p:spPr>
              <a:xfrm>
                <a:off x="690036" y="1253126"/>
                <a:ext cx="82719" cy="19387"/>
              </a:xfrm>
              <a:prstGeom prst="rect">
                <a:avLst/>
              </a:prstGeom>
              <a:grpFill/>
              <a:ln w="28575">
                <a:solidFill>
                  <a:schemeClr val="bg1">
                    <a:lumMod val="7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66" name="Conector recto 365">
                <a:extLst>
                  <a:ext uri="{FF2B5EF4-FFF2-40B4-BE49-F238E27FC236}">
                    <a16:creationId xmlns:a16="http://schemas.microsoft.com/office/drawing/2014/main" id="{6C3E7B6E-680F-4B8E-8101-EFCBA6B9974E}"/>
                  </a:ext>
                </a:extLst>
              </p:cNvPr>
              <p:cNvCxnSpPr/>
              <p:nvPr/>
            </p:nvCxnSpPr>
            <p:spPr>
              <a:xfrm flipH="1">
                <a:off x="806360" y="1351673"/>
                <a:ext cx="1453" cy="49957"/>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67" name="Conector recto 366">
                <a:extLst>
                  <a:ext uri="{FF2B5EF4-FFF2-40B4-BE49-F238E27FC236}">
                    <a16:creationId xmlns:a16="http://schemas.microsoft.com/office/drawing/2014/main" id="{2B465783-A849-4B36-ADE2-9B66D891A98A}"/>
                  </a:ext>
                </a:extLst>
              </p:cNvPr>
              <p:cNvCxnSpPr/>
              <p:nvPr/>
            </p:nvCxnSpPr>
            <p:spPr>
              <a:xfrm>
                <a:off x="751913" y="1393424"/>
                <a:ext cx="84333" cy="181856"/>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68" name="Conector recto 367">
                <a:extLst>
                  <a:ext uri="{FF2B5EF4-FFF2-40B4-BE49-F238E27FC236}">
                    <a16:creationId xmlns:a16="http://schemas.microsoft.com/office/drawing/2014/main" id="{E5AA19A2-8ADA-425D-9FDD-15BF11724EB8}"/>
                  </a:ext>
                </a:extLst>
              </p:cNvPr>
              <p:cNvCxnSpPr/>
              <p:nvPr/>
            </p:nvCxnSpPr>
            <p:spPr>
              <a:xfrm flipH="1">
                <a:off x="708938" y="1393612"/>
                <a:ext cx="4360" cy="90740"/>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69" name="Conector recto 368">
                <a:extLst>
                  <a:ext uri="{FF2B5EF4-FFF2-40B4-BE49-F238E27FC236}">
                    <a16:creationId xmlns:a16="http://schemas.microsoft.com/office/drawing/2014/main" id="{B89908A2-9E99-408A-9014-05B902BB5008}"/>
                  </a:ext>
                </a:extLst>
              </p:cNvPr>
              <p:cNvCxnSpPr/>
              <p:nvPr/>
            </p:nvCxnSpPr>
            <p:spPr>
              <a:xfrm flipH="1">
                <a:off x="651908" y="1472867"/>
                <a:ext cx="60340" cy="71032"/>
              </a:xfrm>
              <a:prstGeom prst="line">
                <a:avLst/>
              </a:prstGeom>
              <a:grpFill/>
              <a:ln w="28575">
                <a:solidFill>
                  <a:schemeClr val="bg1">
                    <a:lumMod val="7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70" name="Grupo 369">
              <a:extLst>
                <a:ext uri="{FF2B5EF4-FFF2-40B4-BE49-F238E27FC236}">
                  <a16:creationId xmlns:a16="http://schemas.microsoft.com/office/drawing/2014/main" id="{DC81CB9B-C7A7-475B-B19E-F51B1BE6AB1B}"/>
                </a:ext>
              </a:extLst>
            </p:cNvPr>
            <p:cNvGrpSpPr/>
            <p:nvPr/>
          </p:nvGrpSpPr>
          <p:grpSpPr>
            <a:xfrm>
              <a:off x="4984435" y="1798973"/>
              <a:ext cx="188538" cy="431445"/>
              <a:chOff x="647708" y="1143835"/>
              <a:chExt cx="188538" cy="431445"/>
            </a:xfrm>
            <a:solidFill>
              <a:schemeClr val="bg1">
                <a:lumMod val="50000"/>
              </a:schemeClr>
            </a:solidFill>
          </p:grpSpPr>
          <p:sp>
            <p:nvSpPr>
              <p:cNvPr id="371" name="Elipse 370">
                <a:extLst>
                  <a:ext uri="{FF2B5EF4-FFF2-40B4-BE49-F238E27FC236}">
                    <a16:creationId xmlns:a16="http://schemas.microsoft.com/office/drawing/2014/main" id="{0BF6D837-886F-45CD-8205-716F74A85E47}"/>
                  </a:ext>
                </a:extLst>
              </p:cNvPr>
              <p:cNvSpPr/>
              <p:nvPr/>
            </p:nvSpPr>
            <p:spPr>
              <a:xfrm>
                <a:off x="684867" y="1143835"/>
                <a:ext cx="83826" cy="83826"/>
              </a:xfrm>
              <a:prstGeom prst="ellipse">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72" name="Conector recto 371">
                <a:extLst>
                  <a:ext uri="{FF2B5EF4-FFF2-40B4-BE49-F238E27FC236}">
                    <a16:creationId xmlns:a16="http://schemas.microsoft.com/office/drawing/2014/main" id="{E81817D3-F772-4106-B96F-1743AA1498FE}"/>
                  </a:ext>
                </a:extLst>
              </p:cNvPr>
              <p:cNvCxnSpPr/>
              <p:nvPr/>
            </p:nvCxnSpPr>
            <p:spPr>
              <a:xfrm>
                <a:off x="760800" y="1264692"/>
                <a:ext cx="50730" cy="9958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73" name="Rectángulo 372">
                <a:extLst>
                  <a:ext uri="{FF2B5EF4-FFF2-40B4-BE49-F238E27FC236}">
                    <a16:creationId xmlns:a16="http://schemas.microsoft.com/office/drawing/2014/main" id="{1FC4FA03-CD96-43BD-B43C-14E7D9944651}"/>
                  </a:ext>
                </a:extLst>
              </p:cNvPr>
              <p:cNvSpPr/>
              <p:nvPr/>
            </p:nvSpPr>
            <p:spPr>
              <a:xfrm>
                <a:off x="706611" y="1258295"/>
                <a:ext cx="45719" cy="147343"/>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74" name="Conector recto 373">
                <a:extLst>
                  <a:ext uri="{FF2B5EF4-FFF2-40B4-BE49-F238E27FC236}">
                    <a16:creationId xmlns:a16="http://schemas.microsoft.com/office/drawing/2014/main" id="{5AF10DB4-C1EA-4DD8-BA81-267F00F159BC}"/>
                  </a:ext>
                </a:extLst>
              </p:cNvPr>
              <p:cNvCxnSpPr/>
              <p:nvPr/>
            </p:nvCxnSpPr>
            <p:spPr>
              <a:xfrm flipH="1">
                <a:off x="651908" y="1258295"/>
                <a:ext cx="49761" cy="105984"/>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75" name="Conector recto 374">
                <a:extLst>
                  <a:ext uri="{FF2B5EF4-FFF2-40B4-BE49-F238E27FC236}">
                    <a16:creationId xmlns:a16="http://schemas.microsoft.com/office/drawing/2014/main" id="{902183F3-4474-4266-BB46-49D6B9EB19B6}"/>
                  </a:ext>
                </a:extLst>
              </p:cNvPr>
              <p:cNvCxnSpPr/>
              <p:nvPr/>
            </p:nvCxnSpPr>
            <p:spPr>
              <a:xfrm>
                <a:off x="647708" y="1348638"/>
                <a:ext cx="79487" cy="42783"/>
              </a:xfrm>
              <a:prstGeom prst="line">
                <a:avLst/>
              </a:prstGeom>
              <a:grpFill/>
              <a:ln w="28575">
                <a:solidFill>
                  <a:schemeClr val="bg1">
                    <a:lumMod val="50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76" name="Rectángulo 375">
                <a:extLst>
                  <a:ext uri="{FF2B5EF4-FFF2-40B4-BE49-F238E27FC236}">
                    <a16:creationId xmlns:a16="http://schemas.microsoft.com/office/drawing/2014/main" id="{84553110-CC10-48C1-9F58-498C46BD181C}"/>
                  </a:ext>
                </a:extLst>
              </p:cNvPr>
              <p:cNvSpPr/>
              <p:nvPr/>
            </p:nvSpPr>
            <p:spPr>
              <a:xfrm>
                <a:off x="690036" y="1253126"/>
                <a:ext cx="82719" cy="19387"/>
              </a:xfrm>
              <a:prstGeom prst="rect">
                <a:avLst/>
              </a:prstGeom>
              <a:grpFill/>
              <a:ln w="28575">
                <a:solidFill>
                  <a:schemeClr val="bg1">
                    <a:lumMod val="50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77" name="Conector recto 376">
                <a:extLst>
                  <a:ext uri="{FF2B5EF4-FFF2-40B4-BE49-F238E27FC236}">
                    <a16:creationId xmlns:a16="http://schemas.microsoft.com/office/drawing/2014/main" id="{FC0A3369-62BE-4E3A-9752-2DBAE6B81D00}"/>
                  </a:ext>
                </a:extLst>
              </p:cNvPr>
              <p:cNvCxnSpPr/>
              <p:nvPr/>
            </p:nvCxnSpPr>
            <p:spPr>
              <a:xfrm flipH="1">
                <a:off x="806360" y="1351673"/>
                <a:ext cx="1453" cy="49957"/>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78" name="Conector recto 377">
                <a:extLst>
                  <a:ext uri="{FF2B5EF4-FFF2-40B4-BE49-F238E27FC236}">
                    <a16:creationId xmlns:a16="http://schemas.microsoft.com/office/drawing/2014/main" id="{2D1B5877-E85A-40B3-BF82-9B3CB582493A}"/>
                  </a:ext>
                </a:extLst>
              </p:cNvPr>
              <p:cNvCxnSpPr/>
              <p:nvPr/>
            </p:nvCxnSpPr>
            <p:spPr>
              <a:xfrm>
                <a:off x="751913" y="1393424"/>
                <a:ext cx="84333" cy="181856"/>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79" name="Conector recto 378">
                <a:extLst>
                  <a:ext uri="{FF2B5EF4-FFF2-40B4-BE49-F238E27FC236}">
                    <a16:creationId xmlns:a16="http://schemas.microsoft.com/office/drawing/2014/main" id="{EF590303-0073-4E94-ABD6-FC8C17DD08BD}"/>
                  </a:ext>
                </a:extLst>
              </p:cNvPr>
              <p:cNvCxnSpPr/>
              <p:nvPr/>
            </p:nvCxnSpPr>
            <p:spPr>
              <a:xfrm flipH="1">
                <a:off x="708938" y="1393612"/>
                <a:ext cx="4360" cy="90740"/>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80" name="Conector recto 379">
                <a:extLst>
                  <a:ext uri="{FF2B5EF4-FFF2-40B4-BE49-F238E27FC236}">
                    <a16:creationId xmlns:a16="http://schemas.microsoft.com/office/drawing/2014/main" id="{06801DE0-3BB3-46DF-9F86-D42B1CD77793}"/>
                  </a:ext>
                </a:extLst>
              </p:cNvPr>
              <p:cNvCxnSpPr/>
              <p:nvPr/>
            </p:nvCxnSpPr>
            <p:spPr>
              <a:xfrm flipH="1">
                <a:off x="651908" y="1472867"/>
                <a:ext cx="60340" cy="71032"/>
              </a:xfrm>
              <a:prstGeom prst="line">
                <a:avLst/>
              </a:prstGeom>
              <a:grpFill/>
              <a:ln w="28575">
                <a:solidFill>
                  <a:schemeClr val="bg1">
                    <a:lumMod val="50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81" name="Grupo 380">
              <a:extLst>
                <a:ext uri="{FF2B5EF4-FFF2-40B4-BE49-F238E27FC236}">
                  <a16:creationId xmlns:a16="http://schemas.microsoft.com/office/drawing/2014/main" id="{81DEADBB-1EAF-4DE2-AB34-562A0F1ACABB}"/>
                </a:ext>
              </a:extLst>
            </p:cNvPr>
            <p:cNvGrpSpPr/>
            <p:nvPr/>
          </p:nvGrpSpPr>
          <p:grpSpPr>
            <a:xfrm>
              <a:off x="2937615" y="459394"/>
              <a:ext cx="188538" cy="431445"/>
              <a:chOff x="647708" y="1143835"/>
              <a:chExt cx="188538" cy="431445"/>
            </a:xfrm>
            <a:solidFill>
              <a:schemeClr val="tx1">
                <a:lumMod val="75000"/>
                <a:lumOff val="25000"/>
              </a:schemeClr>
            </a:solidFill>
          </p:grpSpPr>
          <p:sp>
            <p:nvSpPr>
              <p:cNvPr id="382" name="Elipse 381">
                <a:extLst>
                  <a:ext uri="{FF2B5EF4-FFF2-40B4-BE49-F238E27FC236}">
                    <a16:creationId xmlns:a16="http://schemas.microsoft.com/office/drawing/2014/main" id="{63EC35F6-2A49-4142-A9D3-A9E29DEC1D0E}"/>
                  </a:ext>
                </a:extLst>
              </p:cNvPr>
              <p:cNvSpPr/>
              <p:nvPr/>
            </p:nvSpPr>
            <p:spPr>
              <a:xfrm>
                <a:off x="684867" y="1143835"/>
                <a:ext cx="83826" cy="83826"/>
              </a:xfrm>
              <a:prstGeom prst="ellipse">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83" name="Conector recto 382">
                <a:extLst>
                  <a:ext uri="{FF2B5EF4-FFF2-40B4-BE49-F238E27FC236}">
                    <a16:creationId xmlns:a16="http://schemas.microsoft.com/office/drawing/2014/main" id="{595C2F22-3623-4B1E-9F9A-A1926960901E}"/>
                  </a:ext>
                </a:extLst>
              </p:cNvPr>
              <p:cNvCxnSpPr/>
              <p:nvPr/>
            </p:nvCxnSpPr>
            <p:spPr>
              <a:xfrm>
                <a:off x="760800" y="1264692"/>
                <a:ext cx="50730" cy="9958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84" name="Rectángulo 383">
                <a:extLst>
                  <a:ext uri="{FF2B5EF4-FFF2-40B4-BE49-F238E27FC236}">
                    <a16:creationId xmlns:a16="http://schemas.microsoft.com/office/drawing/2014/main" id="{B119A839-38A9-4524-BCE0-86E312586828}"/>
                  </a:ext>
                </a:extLst>
              </p:cNvPr>
              <p:cNvSpPr/>
              <p:nvPr/>
            </p:nvSpPr>
            <p:spPr>
              <a:xfrm>
                <a:off x="706611" y="1258295"/>
                <a:ext cx="45719" cy="147343"/>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85" name="Conector recto 384">
                <a:extLst>
                  <a:ext uri="{FF2B5EF4-FFF2-40B4-BE49-F238E27FC236}">
                    <a16:creationId xmlns:a16="http://schemas.microsoft.com/office/drawing/2014/main" id="{292E994A-4333-4636-9400-572F9FA62069}"/>
                  </a:ext>
                </a:extLst>
              </p:cNvPr>
              <p:cNvCxnSpPr/>
              <p:nvPr/>
            </p:nvCxnSpPr>
            <p:spPr>
              <a:xfrm flipH="1">
                <a:off x="651908" y="1258295"/>
                <a:ext cx="49761" cy="105984"/>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86" name="Conector recto 385">
                <a:extLst>
                  <a:ext uri="{FF2B5EF4-FFF2-40B4-BE49-F238E27FC236}">
                    <a16:creationId xmlns:a16="http://schemas.microsoft.com/office/drawing/2014/main" id="{390DF7B5-A123-4110-974E-497CCDAE6AF1}"/>
                  </a:ext>
                </a:extLst>
              </p:cNvPr>
              <p:cNvCxnSpPr/>
              <p:nvPr/>
            </p:nvCxnSpPr>
            <p:spPr>
              <a:xfrm>
                <a:off x="647708" y="1348638"/>
                <a:ext cx="79487" cy="42783"/>
              </a:xfrm>
              <a:prstGeom prst="line">
                <a:avLst/>
              </a:prstGeom>
              <a:grpFill/>
              <a:ln w="28575">
                <a:solidFill>
                  <a:schemeClr val="tx1">
                    <a:lumMod val="75000"/>
                    <a:lumOff val="2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87" name="Rectángulo 386">
                <a:extLst>
                  <a:ext uri="{FF2B5EF4-FFF2-40B4-BE49-F238E27FC236}">
                    <a16:creationId xmlns:a16="http://schemas.microsoft.com/office/drawing/2014/main" id="{E9E6E674-E7BE-4BD5-996A-7269CAC97107}"/>
                  </a:ext>
                </a:extLst>
              </p:cNvPr>
              <p:cNvSpPr/>
              <p:nvPr/>
            </p:nvSpPr>
            <p:spPr>
              <a:xfrm>
                <a:off x="690036" y="1253126"/>
                <a:ext cx="82719" cy="19387"/>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88" name="Conector recto 387">
                <a:extLst>
                  <a:ext uri="{FF2B5EF4-FFF2-40B4-BE49-F238E27FC236}">
                    <a16:creationId xmlns:a16="http://schemas.microsoft.com/office/drawing/2014/main" id="{8AA1AAC4-E2AA-43E5-9E73-33B81B7A4470}"/>
                  </a:ext>
                </a:extLst>
              </p:cNvPr>
              <p:cNvCxnSpPr/>
              <p:nvPr/>
            </p:nvCxnSpPr>
            <p:spPr>
              <a:xfrm flipH="1">
                <a:off x="806360" y="1351673"/>
                <a:ext cx="1453" cy="4995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89" name="Conector recto 388">
                <a:extLst>
                  <a:ext uri="{FF2B5EF4-FFF2-40B4-BE49-F238E27FC236}">
                    <a16:creationId xmlns:a16="http://schemas.microsoft.com/office/drawing/2014/main" id="{BE89204A-E176-48E9-BE37-C62D365C9E47}"/>
                  </a:ext>
                </a:extLst>
              </p:cNvPr>
              <p:cNvCxnSpPr/>
              <p:nvPr/>
            </p:nvCxnSpPr>
            <p:spPr>
              <a:xfrm>
                <a:off x="751913" y="1393424"/>
                <a:ext cx="84333" cy="181856"/>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90" name="Conector recto 389">
                <a:extLst>
                  <a:ext uri="{FF2B5EF4-FFF2-40B4-BE49-F238E27FC236}">
                    <a16:creationId xmlns:a16="http://schemas.microsoft.com/office/drawing/2014/main" id="{2BA293DC-B498-4648-A738-F27FEBAEC366}"/>
                  </a:ext>
                </a:extLst>
              </p:cNvPr>
              <p:cNvCxnSpPr/>
              <p:nvPr/>
            </p:nvCxnSpPr>
            <p:spPr>
              <a:xfrm flipH="1">
                <a:off x="708938" y="1393612"/>
                <a:ext cx="4360" cy="90740"/>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91" name="Conector recto 390">
                <a:extLst>
                  <a:ext uri="{FF2B5EF4-FFF2-40B4-BE49-F238E27FC236}">
                    <a16:creationId xmlns:a16="http://schemas.microsoft.com/office/drawing/2014/main" id="{0B2EE266-6E76-4690-BF80-1C2581718BE4}"/>
                  </a:ext>
                </a:extLst>
              </p:cNvPr>
              <p:cNvCxnSpPr/>
              <p:nvPr/>
            </p:nvCxnSpPr>
            <p:spPr>
              <a:xfrm flipH="1">
                <a:off x="651908" y="1472867"/>
                <a:ext cx="60340" cy="71032"/>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392" name="Grupo 391">
              <a:extLst>
                <a:ext uri="{FF2B5EF4-FFF2-40B4-BE49-F238E27FC236}">
                  <a16:creationId xmlns:a16="http://schemas.microsoft.com/office/drawing/2014/main" id="{E4DBA17D-891F-4321-A52F-CCC380BBEE5C}"/>
                </a:ext>
              </a:extLst>
            </p:cNvPr>
            <p:cNvGrpSpPr/>
            <p:nvPr/>
          </p:nvGrpSpPr>
          <p:grpSpPr>
            <a:xfrm>
              <a:off x="2079998" y="1059693"/>
              <a:ext cx="188538" cy="431445"/>
              <a:chOff x="647708" y="1143835"/>
              <a:chExt cx="188538" cy="431445"/>
            </a:xfrm>
            <a:solidFill>
              <a:schemeClr val="tx1">
                <a:lumMod val="75000"/>
                <a:lumOff val="25000"/>
              </a:schemeClr>
            </a:solidFill>
          </p:grpSpPr>
          <p:sp>
            <p:nvSpPr>
              <p:cNvPr id="393" name="Elipse 392">
                <a:extLst>
                  <a:ext uri="{FF2B5EF4-FFF2-40B4-BE49-F238E27FC236}">
                    <a16:creationId xmlns:a16="http://schemas.microsoft.com/office/drawing/2014/main" id="{2BDB0238-6ADF-4232-B063-BA8CA629F594}"/>
                  </a:ext>
                </a:extLst>
              </p:cNvPr>
              <p:cNvSpPr/>
              <p:nvPr/>
            </p:nvSpPr>
            <p:spPr>
              <a:xfrm>
                <a:off x="684867" y="1143835"/>
                <a:ext cx="83826" cy="83826"/>
              </a:xfrm>
              <a:prstGeom prst="ellipse">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94" name="Conector recto 393">
                <a:extLst>
                  <a:ext uri="{FF2B5EF4-FFF2-40B4-BE49-F238E27FC236}">
                    <a16:creationId xmlns:a16="http://schemas.microsoft.com/office/drawing/2014/main" id="{9264D17C-6D2D-4EA8-A53D-AEA9E8AE82EE}"/>
                  </a:ext>
                </a:extLst>
              </p:cNvPr>
              <p:cNvCxnSpPr/>
              <p:nvPr/>
            </p:nvCxnSpPr>
            <p:spPr>
              <a:xfrm>
                <a:off x="760800" y="1264692"/>
                <a:ext cx="50730" cy="9958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95" name="Rectángulo 394">
                <a:extLst>
                  <a:ext uri="{FF2B5EF4-FFF2-40B4-BE49-F238E27FC236}">
                    <a16:creationId xmlns:a16="http://schemas.microsoft.com/office/drawing/2014/main" id="{A56D7569-D204-4D30-B650-A7B3054A3296}"/>
                  </a:ext>
                </a:extLst>
              </p:cNvPr>
              <p:cNvSpPr/>
              <p:nvPr/>
            </p:nvSpPr>
            <p:spPr>
              <a:xfrm>
                <a:off x="706611" y="1258295"/>
                <a:ext cx="45719" cy="147343"/>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96" name="Conector recto 395">
                <a:extLst>
                  <a:ext uri="{FF2B5EF4-FFF2-40B4-BE49-F238E27FC236}">
                    <a16:creationId xmlns:a16="http://schemas.microsoft.com/office/drawing/2014/main" id="{A4523BEB-C723-48BF-AC09-DB9D7B2109C1}"/>
                  </a:ext>
                </a:extLst>
              </p:cNvPr>
              <p:cNvCxnSpPr/>
              <p:nvPr/>
            </p:nvCxnSpPr>
            <p:spPr>
              <a:xfrm flipH="1">
                <a:off x="651908" y="1258295"/>
                <a:ext cx="49761" cy="105984"/>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397" name="Conector recto 396">
                <a:extLst>
                  <a:ext uri="{FF2B5EF4-FFF2-40B4-BE49-F238E27FC236}">
                    <a16:creationId xmlns:a16="http://schemas.microsoft.com/office/drawing/2014/main" id="{FAD6A414-D528-4087-9E85-1BCB406F2A3C}"/>
                  </a:ext>
                </a:extLst>
              </p:cNvPr>
              <p:cNvCxnSpPr/>
              <p:nvPr/>
            </p:nvCxnSpPr>
            <p:spPr>
              <a:xfrm>
                <a:off x="647708" y="1348638"/>
                <a:ext cx="79487" cy="42783"/>
              </a:xfrm>
              <a:prstGeom prst="line">
                <a:avLst/>
              </a:prstGeom>
              <a:grpFill/>
              <a:ln w="28575">
                <a:solidFill>
                  <a:schemeClr val="tx1">
                    <a:lumMod val="75000"/>
                    <a:lumOff val="2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398" name="Rectángulo 397">
                <a:extLst>
                  <a:ext uri="{FF2B5EF4-FFF2-40B4-BE49-F238E27FC236}">
                    <a16:creationId xmlns:a16="http://schemas.microsoft.com/office/drawing/2014/main" id="{5DFAD895-5E31-41B6-BDE8-34CC511B5BD7}"/>
                  </a:ext>
                </a:extLst>
              </p:cNvPr>
              <p:cNvSpPr/>
              <p:nvPr/>
            </p:nvSpPr>
            <p:spPr>
              <a:xfrm>
                <a:off x="690036" y="1253126"/>
                <a:ext cx="82719" cy="19387"/>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399" name="Conector recto 398">
                <a:extLst>
                  <a:ext uri="{FF2B5EF4-FFF2-40B4-BE49-F238E27FC236}">
                    <a16:creationId xmlns:a16="http://schemas.microsoft.com/office/drawing/2014/main" id="{C77844D0-35F1-466C-9B50-AF2783568027}"/>
                  </a:ext>
                </a:extLst>
              </p:cNvPr>
              <p:cNvCxnSpPr/>
              <p:nvPr/>
            </p:nvCxnSpPr>
            <p:spPr>
              <a:xfrm flipH="1">
                <a:off x="806360" y="1351673"/>
                <a:ext cx="1453" cy="4995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00" name="Conector recto 399">
                <a:extLst>
                  <a:ext uri="{FF2B5EF4-FFF2-40B4-BE49-F238E27FC236}">
                    <a16:creationId xmlns:a16="http://schemas.microsoft.com/office/drawing/2014/main" id="{D1DF50A7-84E1-4CBF-B771-49BC4ACB46EA}"/>
                  </a:ext>
                </a:extLst>
              </p:cNvPr>
              <p:cNvCxnSpPr/>
              <p:nvPr/>
            </p:nvCxnSpPr>
            <p:spPr>
              <a:xfrm>
                <a:off x="751913" y="1393424"/>
                <a:ext cx="84333" cy="181856"/>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01" name="Conector recto 400">
                <a:extLst>
                  <a:ext uri="{FF2B5EF4-FFF2-40B4-BE49-F238E27FC236}">
                    <a16:creationId xmlns:a16="http://schemas.microsoft.com/office/drawing/2014/main" id="{6967511F-84CD-40D9-A708-21FF57196764}"/>
                  </a:ext>
                </a:extLst>
              </p:cNvPr>
              <p:cNvCxnSpPr/>
              <p:nvPr/>
            </p:nvCxnSpPr>
            <p:spPr>
              <a:xfrm flipH="1">
                <a:off x="708938" y="1393612"/>
                <a:ext cx="4360" cy="90740"/>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02" name="Conector recto 401">
                <a:extLst>
                  <a:ext uri="{FF2B5EF4-FFF2-40B4-BE49-F238E27FC236}">
                    <a16:creationId xmlns:a16="http://schemas.microsoft.com/office/drawing/2014/main" id="{78B9EC49-F11D-4D38-82F3-728567129BB3}"/>
                  </a:ext>
                </a:extLst>
              </p:cNvPr>
              <p:cNvCxnSpPr/>
              <p:nvPr/>
            </p:nvCxnSpPr>
            <p:spPr>
              <a:xfrm flipH="1">
                <a:off x="651908" y="1472867"/>
                <a:ext cx="60340" cy="71032"/>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403" name="Grupo 402">
              <a:extLst>
                <a:ext uri="{FF2B5EF4-FFF2-40B4-BE49-F238E27FC236}">
                  <a16:creationId xmlns:a16="http://schemas.microsoft.com/office/drawing/2014/main" id="{BC8F298B-CEF1-4130-A029-B8062082D04D}"/>
                </a:ext>
              </a:extLst>
            </p:cNvPr>
            <p:cNvGrpSpPr/>
            <p:nvPr/>
          </p:nvGrpSpPr>
          <p:grpSpPr>
            <a:xfrm>
              <a:off x="2701087" y="1329583"/>
              <a:ext cx="188538" cy="431445"/>
              <a:chOff x="647708" y="1143835"/>
              <a:chExt cx="188538" cy="431445"/>
            </a:xfrm>
            <a:solidFill>
              <a:schemeClr val="tx1">
                <a:lumMod val="75000"/>
                <a:lumOff val="25000"/>
              </a:schemeClr>
            </a:solidFill>
          </p:grpSpPr>
          <p:sp>
            <p:nvSpPr>
              <p:cNvPr id="404" name="Elipse 403">
                <a:extLst>
                  <a:ext uri="{FF2B5EF4-FFF2-40B4-BE49-F238E27FC236}">
                    <a16:creationId xmlns:a16="http://schemas.microsoft.com/office/drawing/2014/main" id="{DC8BF7B9-8DFE-44E8-B92C-D19AA7D55F6F}"/>
                  </a:ext>
                </a:extLst>
              </p:cNvPr>
              <p:cNvSpPr/>
              <p:nvPr/>
            </p:nvSpPr>
            <p:spPr>
              <a:xfrm>
                <a:off x="684867" y="1143835"/>
                <a:ext cx="83826" cy="83826"/>
              </a:xfrm>
              <a:prstGeom prst="ellipse">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05" name="Conector recto 404">
                <a:extLst>
                  <a:ext uri="{FF2B5EF4-FFF2-40B4-BE49-F238E27FC236}">
                    <a16:creationId xmlns:a16="http://schemas.microsoft.com/office/drawing/2014/main" id="{25DF512E-7962-4B4A-B9AC-D2C6BAF57E38}"/>
                  </a:ext>
                </a:extLst>
              </p:cNvPr>
              <p:cNvCxnSpPr/>
              <p:nvPr/>
            </p:nvCxnSpPr>
            <p:spPr>
              <a:xfrm>
                <a:off x="760800" y="1264692"/>
                <a:ext cx="50730" cy="9958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06" name="Rectángulo 405">
                <a:extLst>
                  <a:ext uri="{FF2B5EF4-FFF2-40B4-BE49-F238E27FC236}">
                    <a16:creationId xmlns:a16="http://schemas.microsoft.com/office/drawing/2014/main" id="{68F59570-EF16-4C08-9533-BC57B9D6B610}"/>
                  </a:ext>
                </a:extLst>
              </p:cNvPr>
              <p:cNvSpPr/>
              <p:nvPr/>
            </p:nvSpPr>
            <p:spPr>
              <a:xfrm>
                <a:off x="706611" y="1258295"/>
                <a:ext cx="45719" cy="147343"/>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07" name="Conector recto 406">
                <a:extLst>
                  <a:ext uri="{FF2B5EF4-FFF2-40B4-BE49-F238E27FC236}">
                    <a16:creationId xmlns:a16="http://schemas.microsoft.com/office/drawing/2014/main" id="{A76F5D2B-7792-4148-9BAD-8D14A7CABE65}"/>
                  </a:ext>
                </a:extLst>
              </p:cNvPr>
              <p:cNvCxnSpPr/>
              <p:nvPr/>
            </p:nvCxnSpPr>
            <p:spPr>
              <a:xfrm flipH="1">
                <a:off x="651908" y="1258295"/>
                <a:ext cx="49761" cy="105984"/>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08" name="Conector recto 407">
                <a:extLst>
                  <a:ext uri="{FF2B5EF4-FFF2-40B4-BE49-F238E27FC236}">
                    <a16:creationId xmlns:a16="http://schemas.microsoft.com/office/drawing/2014/main" id="{24933772-E732-47DC-BC5A-181DC548F33B}"/>
                  </a:ext>
                </a:extLst>
              </p:cNvPr>
              <p:cNvCxnSpPr/>
              <p:nvPr/>
            </p:nvCxnSpPr>
            <p:spPr>
              <a:xfrm>
                <a:off x="647708" y="1348638"/>
                <a:ext cx="79487" cy="42783"/>
              </a:xfrm>
              <a:prstGeom prst="line">
                <a:avLst/>
              </a:prstGeom>
              <a:grpFill/>
              <a:ln w="28575">
                <a:solidFill>
                  <a:schemeClr val="tx1">
                    <a:lumMod val="75000"/>
                    <a:lumOff val="2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09" name="Rectángulo 408">
                <a:extLst>
                  <a:ext uri="{FF2B5EF4-FFF2-40B4-BE49-F238E27FC236}">
                    <a16:creationId xmlns:a16="http://schemas.microsoft.com/office/drawing/2014/main" id="{6D0B8F40-E48A-4F7F-8D9B-62E0428E8FCD}"/>
                  </a:ext>
                </a:extLst>
              </p:cNvPr>
              <p:cNvSpPr/>
              <p:nvPr/>
            </p:nvSpPr>
            <p:spPr>
              <a:xfrm>
                <a:off x="690036" y="1253126"/>
                <a:ext cx="82719" cy="19387"/>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10" name="Conector recto 409">
                <a:extLst>
                  <a:ext uri="{FF2B5EF4-FFF2-40B4-BE49-F238E27FC236}">
                    <a16:creationId xmlns:a16="http://schemas.microsoft.com/office/drawing/2014/main" id="{8B13BE66-2FBA-4A38-ADFD-DBDE0489946E}"/>
                  </a:ext>
                </a:extLst>
              </p:cNvPr>
              <p:cNvCxnSpPr/>
              <p:nvPr/>
            </p:nvCxnSpPr>
            <p:spPr>
              <a:xfrm flipH="1">
                <a:off x="806360" y="1351673"/>
                <a:ext cx="1453" cy="4995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11" name="Conector recto 410">
                <a:extLst>
                  <a:ext uri="{FF2B5EF4-FFF2-40B4-BE49-F238E27FC236}">
                    <a16:creationId xmlns:a16="http://schemas.microsoft.com/office/drawing/2014/main" id="{1FF0ED0F-E66C-451C-9720-E7071322B75A}"/>
                  </a:ext>
                </a:extLst>
              </p:cNvPr>
              <p:cNvCxnSpPr/>
              <p:nvPr/>
            </p:nvCxnSpPr>
            <p:spPr>
              <a:xfrm>
                <a:off x="751913" y="1393424"/>
                <a:ext cx="84333" cy="181856"/>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12" name="Conector recto 411">
                <a:extLst>
                  <a:ext uri="{FF2B5EF4-FFF2-40B4-BE49-F238E27FC236}">
                    <a16:creationId xmlns:a16="http://schemas.microsoft.com/office/drawing/2014/main" id="{74409178-1D30-49CB-90E9-2BC40069BB3D}"/>
                  </a:ext>
                </a:extLst>
              </p:cNvPr>
              <p:cNvCxnSpPr/>
              <p:nvPr/>
            </p:nvCxnSpPr>
            <p:spPr>
              <a:xfrm flipH="1">
                <a:off x="708938" y="1393612"/>
                <a:ext cx="4360" cy="90740"/>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13" name="Conector recto 412">
                <a:extLst>
                  <a:ext uri="{FF2B5EF4-FFF2-40B4-BE49-F238E27FC236}">
                    <a16:creationId xmlns:a16="http://schemas.microsoft.com/office/drawing/2014/main" id="{E1B3F20C-D633-4385-8E8B-7CCE23C0F124}"/>
                  </a:ext>
                </a:extLst>
              </p:cNvPr>
              <p:cNvCxnSpPr/>
              <p:nvPr/>
            </p:nvCxnSpPr>
            <p:spPr>
              <a:xfrm flipH="1">
                <a:off x="651908" y="1472867"/>
                <a:ext cx="60340" cy="71032"/>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414" name="Grupo 413">
              <a:extLst>
                <a:ext uri="{FF2B5EF4-FFF2-40B4-BE49-F238E27FC236}">
                  <a16:creationId xmlns:a16="http://schemas.microsoft.com/office/drawing/2014/main" id="{FBF144C9-8041-4CCF-BDC2-EE983CD9F72A}"/>
                </a:ext>
              </a:extLst>
            </p:cNvPr>
            <p:cNvGrpSpPr/>
            <p:nvPr/>
          </p:nvGrpSpPr>
          <p:grpSpPr>
            <a:xfrm>
              <a:off x="3485612" y="885883"/>
              <a:ext cx="188538" cy="431445"/>
              <a:chOff x="647708" y="1143835"/>
              <a:chExt cx="188538" cy="431445"/>
            </a:xfrm>
            <a:solidFill>
              <a:schemeClr val="tx1">
                <a:lumMod val="75000"/>
                <a:lumOff val="25000"/>
              </a:schemeClr>
            </a:solidFill>
          </p:grpSpPr>
          <p:sp>
            <p:nvSpPr>
              <p:cNvPr id="415" name="Elipse 414">
                <a:extLst>
                  <a:ext uri="{FF2B5EF4-FFF2-40B4-BE49-F238E27FC236}">
                    <a16:creationId xmlns:a16="http://schemas.microsoft.com/office/drawing/2014/main" id="{20B1E934-506F-4721-9B18-67C15DF29C65}"/>
                  </a:ext>
                </a:extLst>
              </p:cNvPr>
              <p:cNvSpPr/>
              <p:nvPr/>
            </p:nvSpPr>
            <p:spPr>
              <a:xfrm>
                <a:off x="684867" y="1143835"/>
                <a:ext cx="83826" cy="83826"/>
              </a:xfrm>
              <a:prstGeom prst="ellipse">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16" name="Conector recto 415">
                <a:extLst>
                  <a:ext uri="{FF2B5EF4-FFF2-40B4-BE49-F238E27FC236}">
                    <a16:creationId xmlns:a16="http://schemas.microsoft.com/office/drawing/2014/main" id="{882EE855-9EA9-41B0-A6AC-F054F10D77AF}"/>
                  </a:ext>
                </a:extLst>
              </p:cNvPr>
              <p:cNvCxnSpPr/>
              <p:nvPr/>
            </p:nvCxnSpPr>
            <p:spPr>
              <a:xfrm>
                <a:off x="760800" y="1264692"/>
                <a:ext cx="50730" cy="9958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17" name="Rectángulo 416">
                <a:extLst>
                  <a:ext uri="{FF2B5EF4-FFF2-40B4-BE49-F238E27FC236}">
                    <a16:creationId xmlns:a16="http://schemas.microsoft.com/office/drawing/2014/main" id="{C47EC2EF-BC89-4A99-BFBD-D0B63279A352}"/>
                  </a:ext>
                </a:extLst>
              </p:cNvPr>
              <p:cNvSpPr/>
              <p:nvPr/>
            </p:nvSpPr>
            <p:spPr>
              <a:xfrm>
                <a:off x="706611" y="1258295"/>
                <a:ext cx="45719" cy="147343"/>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18" name="Conector recto 417">
                <a:extLst>
                  <a:ext uri="{FF2B5EF4-FFF2-40B4-BE49-F238E27FC236}">
                    <a16:creationId xmlns:a16="http://schemas.microsoft.com/office/drawing/2014/main" id="{FD5A7537-A3A6-46C4-996F-7807A213B9B9}"/>
                  </a:ext>
                </a:extLst>
              </p:cNvPr>
              <p:cNvCxnSpPr/>
              <p:nvPr/>
            </p:nvCxnSpPr>
            <p:spPr>
              <a:xfrm flipH="1">
                <a:off x="651908" y="1258295"/>
                <a:ext cx="49761" cy="105984"/>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19" name="Conector recto 418">
                <a:extLst>
                  <a:ext uri="{FF2B5EF4-FFF2-40B4-BE49-F238E27FC236}">
                    <a16:creationId xmlns:a16="http://schemas.microsoft.com/office/drawing/2014/main" id="{12953B1C-2564-4A0E-8D9B-41B6C08B09E0}"/>
                  </a:ext>
                </a:extLst>
              </p:cNvPr>
              <p:cNvCxnSpPr/>
              <p:nvPr/>
            </p:nvCxnSpPr>
            <p:spPr>
              <a:xfrm>
                <a:off x="647708" y="1348638"/>
                <a:ext cx="79487" cy="42783"/>
              </a:xfrm>
              <a:prstGeom prst="line">
                <a:avLst/>
              </a:prstGeom>
              <a:grpFill/>
              <a:ln w="28575">
                <a:solidFill>
                  <a:schemeClr val="tx1">
                    <a:lumMod val="75000"/>
                    <a:lumOff val="2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20" name="Rectángulo 419">
                <a:extLst>
                  <a:ext uri="{FF2B5EF4-FFF2-40B4-BE49-F238E27FC236}">
                    <a16:creationId xmlns:a16="http://schemas.microsoft.com/office/drawing/2014/main" id="{C53E0A04-E334-4BE0-ACA9-4954D50BD382}"/>
                  </a:ext>
                </a:extLst>
              </p:cNvPr>
              <p:cNvSpPr/>
              <p:nvPr/>
            </p:nvSpPr>
            <p:spPr>
              <a:xfrm>
                <a:off x="690036" y="1253126"/>
                <a:ext cx="82719" cy="19387"/>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21" name="Conector recto 420">
                <a:extLst>
                  <a:ext uri="{FF2B5EF4-FFF2-40B4-BE49-F238E27FC236}">
                    <a16:creationId xmlns:a16="http://schemas.microsoft.com/office/drawing/2014/main" id="{21F422EA-01AE-4963-9320-2B9BDCBA4600}"/>
                  </a:ext>
                </a:extLst>
              </p:cNvPr>
              <p:cNvCxnSpPr/>
              <p:nvPr/>
            </p:nvCxnSpPr>
            <p:spPr>
              <a:xfrm flipH="1">
                <a:off x="806360" y="1351673"/>
                <a:ext cx="1453" cy="4995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22" name="Conector recto 421">
                <a:extLst>
                  <a:ext uri="{FF2B5EF4-FFF2-40B4-BE49-F238E27FC236}">
                    <a16:creationId xmlns:a16="http://schemas.microsoft.com/office/drawing/2014/main" id="{33EFA9A4-BFEF-4995-96B6-FEBFF6775879}"/>
                  </a:ext>
                </a:extLst>
              </p:cNvPr>
              <p:cNvCxnSpPr/>
              <p:nvPr/>
            </p:nvCxnSpPr>
            <p:spPr>
              <a:xfrm>
                <a:off x="751913" y="1393424"/>
                <a:ext cx="84333" cy="181856"/>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23" name="Conector recto 422">
                <a:extLst>
                  <a:ext uri="{FF2B5EF4-FFF2-40B4-BE49-F238E27FC236}">
                    <a16:creationId xmlns:a16="http://schemas.microsoft.com/office/drawing/2014/main" id="{46177C0C-6380-4561-8106-9BCD36039DD9}"/>
                  </a:ext>
                </a:extLst>
              </p:cNvPr>
              <p:cNvCxnSpPr/>
              <p:nvPr/>
            </p:nvCxnSpPr>
            <p:spPr>
              <a:xfrm flipH="1">
                <a:off x="708938" y="1393612"/>
                <a:ext cx="4360" cy="90740"/>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24" name="Conector recto 423">
                <a:extLst>
                  <a:ext uri="{FF2B5EF4-FFF2-40B4-BE49-F238E27FC236}">
                    <a16:creationId xmlns:a16="http://schemas.microsoft.com/office/drawing/2014/main" id="{BF042BFA-E02E-4BD3-A047-0A26376D504A}"/>
                  </a:ext>
                </a:extLst>
              </p:cNvPr>
              <p:cNvCxnSpPr/>
              <p:nvPr/>
            </p:nvCxnSpPr>
            <p:spPr>
              <a:xfrm flipH="1">
                <a:off x="651908" y="1472867"/>
                <a:ext cx="60340" cy="71032"/>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425" name="Grupo 424">
              <a:extLst>
                <a:ext uri="{FF2B5EF4-FFF2-40B4-BE49-F238E27FC236}">
                  <a16:creationId xmlns:a16="http://schemas.microsoft.com/office/drawing/2014/main" id="{C95E917B-22C2-443F-998E-2FB58FFE29A7}"/>
                </a:ext>
              </a:extLst>
            </p:cNvPr>
            <p:cNvGrpSpPr/>
            <p:nvPr/>
          </p:nvGrpSpPr>
          <p:grpSpPr>
            <a:xfrm>
              <a:off x="3073842" y="762246"/>
              <a:ext cx="188538" cy="431445"/>
              <a:chOff x="647708" y="1143835"/>
              <a:chExt cx="188538" cy="431445"/>
            </a:xfrm>
            <a:solidFill>
              <a:schemeClr val="tx1">
                <a:lumMod val="75000"/>
                <a:lumOff val="25000"/>
              </a:schemeClr>
            </a:solidFill>
          </p:grpSpPr>
          <p:sp>
            <p:nvSpPr>
              <p:cNvPr id="426" name="Elipse 425">
                <a:extLst>
                  <a:ext uri="{FF2B5EF4-FFF2-40B4-BE49-F238E27FC236}">
                    <a16:creationId xmlns:a16="http://schemas.microsoft.com/office/drawing/2014/main" id="{51F336D5-1097-469B-AEF4-2CA154EDF7C4}"/>
                  </a:ext>
                </a:extLst>
              </p:cNvPr>
              <p:cNvSpPr/>
              <p:nvPr/>
            </p:nvSpPr>
            <p:spPr>
              <a:xfrm>
                <a:off x="684867" y="1143835"/>
                <a:ext cx="83826" cy="83826"/>
              </a:xfrm>
              <a:prstGeom prst="ellipse">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27" name="Conector recto 426">
                <a:extLst>
                  <a:ext uri="{FF2B5EF4-FFF2-40B4-BE49-F238E27FC236}">
                    <a16:creationId xmlns:a16="http://schemas.microsoft.com/office/drawing/2014/main" id="{8D591569-2F8E-45A7-B2D9-7FDF986AB05D}"/>
                  </a:ext>
                </a:extLst>
              </p:cNvPr>
              <p:cNvCxnSpPr/>
              <p:nvPr/>
            </p:nvCxnSpPr>
            <p:spPr>
              <a:xfrm>
                <a:off x="760800" y="1264692"/>
                <a:ext cx="50730" cy="9958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28" name="Rectángulo 427">
                <a:extLst>
                  <a:ext uri="{FF2B5EF4-FFF2-40B4-BE49-F238E27FC236}">
                    <a16:creationId xmlns:a16="http://schemas.microsoft.com/office/drawing/2014/main" id="{7D7D3B1D-F8BE-4AA5-930C-FAF630B70E7D}"/>
                  </a:ext>
                </a:extLst>
              </p:cNvPr>
              <p:cNvSpPr/>
              <p:nvPr/>
            </p:nvSpPr>
            <p:spPr>
              <a:xfrm>
                <a:off x="706611" y="1258295"/>
                <a:ext cx="45719" cy="147343"/>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29" name="Conector recto 428">
                <a:extLst>
                  <a:ext uri="{FF2B5EF4-FFF2-40B4-BE49-F238E27FC236}">
                    <a16:creationId xmlns:a16="http://schemas.microsoft.com/office/drawing/2014/main" id="{F4F7D219-B74A-4452-ADA1-F1747C7F52C5}"/>
                  </a:ext>
                </a:extLst>
              </p:cNvPr>
              <p:cNvCxnSpPr/>
              <p:nvPr/>
            </p:nvCxnSpPr>
            <p:spPr>
              <a:xfrm flipH="1">
                <a:off x="651908" y="1258295"/>
                <a:ext cx="49761" cy="105984"/>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30" name="Conector recto 429">
                <a:extLst>
                  <a:ext uri="{FF2B5EF4-FFF2-40B4-BE49-F238E27FC236}">
                    <a16:creationId xmlns:a16="http://schemas.microsoft.com/office/drawing/2014/main" id="{6EA13584-591C-4083-B50A-0C2DC45AFE91}"/>
                  </a:ext>
                </a:extLst>
              </p:cNvPr>
              <p:cNvCxnSpPr/>
              <p:nvPr/>
            </p:nvCxnSpPr>
            <p:spPr>
              <a:xfrm>
                <a:off x="647708" y="1348638"/>
                <a:ext cx="79487" cy="42783"/>
              </a:xfrm>
              <a:prstGeom prst="line">
                <a:avLst/>
              </a:prstGeom>
              <a:grpFill/>
              <a:ln w="28575">
                <a:solidFill>
                  <a:schemeClr val="tx1">
                    <a:lumMod val="75000"/>
                    <a:lumOff val="25000"/>
                  </a:schemeClr>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31" name="Rectángulo 430">
                <a:extLst>
                  <a:ext uri="{FF2B5EF4-FFF2-40B4-BE49-F238E27FC236}">
                    <a16:creationId xmlns:a16="http://schemas.microsoft.com/office/drawing/2014/main" id="{A970982B-85FE-4033-899C-43835F1FFB42}"/>
                  </a:ext>
                </a:extLst>
              </p:cNvPr>
              <p:cNvSpPr/>
              <p:nvPr/>
            </p:nvSpPr>
            <p:spPr>
              <a:xfrm>
                <a:off x="690036" y="1253126"/>
                <a:ext cx="82719" cy="19387"/>
              </a:xfrm>
              <a:prstGeom prst="rect">
                <a:avLst/>
              </a:prstGeom>
              <a:grpFill/>
              <a:ln w="28575">
                <a:solidFill>
                  <a:schemeClr val="tx1">
                    <a:lumMod val="75000"/>
                    <a:lumOff val="25000"/>
                  </a:schemeClr>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32" name="Conector recto 431">
                <a:extLst>
                  <a:ext uri="{FF2B5EF4-FFF2-40B4-BE49-F238E27FC236}">
                    <a16:creationId xmlns:a16="http://schemas.microsoft.com/office/drawing/2014/main" id="{E933117C-9CDD-4AA5-B701-00C1970711B8}"/>
                  </a:ext>
                </a:extLst>
              </p:cNvPr>
              <p:cNvCxnSpPr/>
              <p:nvPr/>
            </p:nvCxnSpPr>
            <p:spPr>
              <a:xfrm flipH="1">
                <a:off x="806360" y="1351673"/>
                <a:ext cx="1453" cy="49957"/>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33" name="Conector recto 432">
                <a:extLst>
                  <a:ext uri="{FF2B5EF4-FFF2-40B4-BE49-F238E27FC236}">
                    <a16:creationId xmlns:a16="http://schemas.microsoft.com/office/drawing/2014/main" id="{474C7847-2D52-435E-89F0-1BF720F51533}"/>
                  </a:ext>
                </a:extLst>
              </p:cNvPr>
              <p:cNvCxnSpPr/>
              <p:nvPr/>
            </p:nvCxnSpPr>
            <p:spPr>
              <a:xfrm>
                <a:off x="751913" y="1393424"/>
                <a:ext cx="84333" cy="181856"/>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34" name="Conector recto 433">
                <a:extLst>
                  <a:ext uri="{FF2B5EF4-FFF2-40B4-BE49-F238E27FC236}">
                    <a16:creationId xmlns:a16="http://schemas.microsoft.com/office/drawing/2014/main" id="{BF9AF26D-9341-4C2C-9C41-22C28849612F}"/>
                  </a:ext>
                </a:extLst>
              </p:cNvPr>
              <p:cNvCxnSpPr/>
              <p:nvPr/>
            </p:nvCxnSpPr>
            <p:spPr>
              <a:xfrm flipH="1">
                <a:off x="708938" y="1393612"/>
                <a:ext cx="4360" cy="90740"/>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35" name="Conector recto 434">
                <a:extLst>
                  <a:ext uri="{FF2B5EF4-FFF2-40B4-BE49-F238E27FC236}">
                    <a16:creationId xmlns:a16="http://schemas.microsoft.com/office/drawing/2014/main" id="{AFCE22E0-D28D-4ED2-8437-FDD45D9A9138}"/>
                  </a:ext>
                </a:extLst>
              </p:cNvPr>
              <p:cNvCxnSpPr/>
              <p:nvPr/>
            </p:nvCxnSpPr>
            <p:spPr>
              <a:xfrm flipH="1">
                <a:off x="651908" y="1472867"/>
                <a:ext cx="60340" cy="71032"/>
              </a:xfrm>
              <a:prstGeom prst="line">
                <a:avLst/>
              </a:prstGeom>
              <a:grpFill/>
              <a:ln w="28575">
                <a:solidFill>
                  <a:schemeClr val="tx1">
                    <a:lumMod val="75000"/>
                    <a:lumOff val="25000"/>
                  </a:schemeClr>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436" name="Grupo 435">
              <a:extLst>
                <a:ext uri="{FF2B5EF4-FFF2-40B4-BE49-F238E27FC236}">
                  <a16:creationId xmlns:a16="http://schemas.microsoft.com/office/drawing/2014/main" id="{9C133442-67B6-43C5-B9D1-942C299212E5}"/>
                </a:ext>
              </a:extLst>
            </p:cNvPr>
            <p:cNvGrpSpPr/>
            <p:nvPr/>
          </p:nvGrpSpPr>
          <p:grpSpPr>
            <a:xfrm>
              <a:off x="2129456" y="381717"/>
              <a:ext cx="188538" cy="431445"/>
              <a:chOff x="647708" y="1143835"/>
              <a:chExt cx="188538" cy="431445"/>
            </a:xfrm>
            <a:solidFill>
              <a:schemeClr val="tx1"/>
            </a:solidFill>
          </p:grpSpPr>
          <p:sp>
            <p:nvSpPr>
              <p:cNvPr id="437" name="Elipse 436">
                <a:extLst>
                  <a:ext uri="{FF2B5EF4-FFF2-40B4-BE49-F238E27FC236}">
                    <a16:creationId xmlns:a16="http://schemas.microsoft.com/office/drawing/2014/main" id="{D3B96C5E-6D1C-42E6-9DA3-98E4EE7678B1}"/>
                  </a:ext>
                </a:extLst>
              </p:cNvPr>
              <p:cNvSpPr/>
              <p:nvPr/>
            </p:nvSpPr>
            <p:spPr>
              <a:xfrm>
                <a:off x="684867" y="1143835"/>
                <a:ext cx="83826" cy="83826"/>
              </a:xfrm>
              <a:prstGeom prst="ellipse">
                <a:avLst/>
              </a:prstGeom>
              <a:grpFill/>
              <a:ln w="28575">
                <a:solidFill>
                  <a:schemeClr val="tx1"/>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38" name="Conector recto 437">
                <a:extLst>
                  <a:ext uri="{FF2B5EF4-FFF2-40B4-BE49-F238E27FC236}">
                    <a16:creationId xmlns:a16="http://schemas.microsoft.com/office/drawing/2014/main" id="{F5CBFADF-FA91-494F-B1F1-B4A6A56CE914}"/>
                  </a:ext>
                </a:extLst>
              </p:cNvPr>
              <p:cNvCxnSpPr/>
              <p:nvPr/>
            </p:nvCxnSpPr>
            <p:spPr>
              <a:xfrm>
                <a:off x="760800" y="1264692"/>
                <a:ext cx="50730" cy="99587"/>
              </a:xfrm>
              <a:prstGeom prst="line">
                <a:avLst/>
              </a:prstGeom>
              <a:grpFill/>
              <a:ln w="28575">
                <a:solidFill>
                  <a:schemeClr val="tx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39" name="Rectángulo 438">
                <a:extLst>
                  <a:ext uri="{FF2B5EF4-FFF2-40B4-BE49-F238E27FC236}">
                    <a16:creationId xmlns:a16="http://schemas.microsoft.com/office/drawing/2014/main" id="{DBB178F9-9F31-42E3-85FC-A21BC8CBB8B3}"/>
                  </a:ext>
                </a:extLst>
              </p:cNvPr>
              <p:cNvSpPr/>
              <p:nvPr/>
            </p:nvSpPr>
            <p:spPr>
              <a:xfrm>
                <a:off x="706611" y="1258295"/>
                <a:ext cx="45719" cy="147343"/>
              </a:xfrm>
              <a:prstGeom prst="rect">
                <a:avLst/>
              </a:prstGeom>
              <a:grpFill/>
              <a:ln w="28575">
                <a:solidFill>
                  <a:schemeClr val="tx1"/>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40" name="Conector recto 439">
                <a:extLst>
                  <a:ext uri="{FF2B5EF4-FFF2-40B4-BE49-F238E27FC236}">
                    <a16:creationId xmlns:a16="http://schemas.microsoft.com/office/drawing/2014/main" id="{E5503716-3C4D-478F-A543-7A4D1289A54F}"/>
                  </a:ext>
                </a:extLst>
              </p:cNvPr>
              <p:cNvCxnSpPr/>
              <p:nvPr/>
            </p:nvCxnSpPr>
            <p:spPr>
              <a:xfrm flipH="1">
                <a:off x="651908" y="1258295"/>
                <a:ext cx="49761" cy="105984"/>
              </a:xfrm>
              <a:prstGeom prst="line">
                <a:avLst/>
              </a:prstGeom>
              <a:grpFill/>
              <a:ln w="28575">
                <a:solidFill>
                  <a:schemeClr val="tx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41" name="Conector recto 440">
                <a:extLst>
                  <a:ext uri="{FF2B5EF4-FFF2-40B4-BE49-F238E27FC236}">
                    <a16:creationId xmlns:a16="http://schemas.microsoft.com/office/drawing/2014/main" id="{9EDF1866-6AE4-4E67-B436-57F2310145EB}"/>
                  </a:ext>
                </a:extLst>
              </p:cNvPr>
              <p:cNvCxnSpPr/>
              <p:nvPr/>
            </p:nvCxnSpPr>
            <p:spPr>
              <a:xfrm>
                <a:off x="647708" y="1348638"/>
                <a:ext cx="79487" cy="42783"/>
              </a:xfrm>
              <a:prstGeom prst="line">
                <a:avLst/>
              </a:prstGeom>
              <a:grpFill/>
              <a:ln w="28575">
                <a:solidFill>
                  <a:schemeClr val="tx1"/>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42" name="Rectángulo 441">
                <a:extLst>
                  <a:ext uri="{FF2B5EF4-FFF2-40B4-BE49-F238E27FC236}">
                    <a16:creationId xmlns:a16="http://schemas.microsoft.com/office/drawing/2014/main" id="{C4F25BB8-2B29-450A-BE56-5938BC74E03D}"/>
                  </a:ext>
                </a:extLst>
              </p:cNvPr>
              <p:cNvSpPr/>
              <p:nvPr/>
            </p:nvSpPr>
            <p:spPr>
              <a:xfrm>
                <a:off x="690036" y="1253126"/>
                <a:ext cx="82719" cy="19387"/>
              </a:xfrm>
              <a:prstGeom prst="rect">
                <a:avLst/>
              </a:prstGeom>
              <a:grpFill/>
              <a:ln w="28575">
                <a:solidFill>
                  <a:schemeClr val="tx1"/>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43" name="Conector recto 442">
                <a:extLst>
                  <a:ext uri="{FF2B5EF4-FFF2-40B4-BE49-F238E27FC236}">
                    <a16:creationId xmlns:a16="http://schemas.microsoft.com/office/drawing/2014/main" id="{1EC28623-7C2F-45BB-9D12-2A370D2193FD}"/>
                  </a:ext>
                </a:extLst>
              </p:cNvPr>
              <p:cNvCxnSpPr/>
              <p:nvPr/>
            </p:nvCxnSpPr>
            <p:spPr>
              <a:xfrm flipH="1">
                <a:off x="806360" y="1351673"/>
                <a:ext cx="1453" cy="49957"/>
              </a:xfrm>
              <a:prstGeom prst="line">
                <a:avLst/>
              </a:prstGeom>
              <a:grpFill/>
              <a:ln w="28575">
                <a:solidFill>
                  <a:schemeClr val="tx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44" name="Conector recto 443">
                <a:extLst>
                  <a:ext uri="{FF2B5EF4-FFF2-40B4-BE49-F238E27FC236}">
                    <a16:creationId xmlns:a16="http://schemas.microsoft.com/office/drawing/2014/main" id="{13CAAEE7-1274-452A-BA39-84DD0AD88B53}"/>
                  </a:ext>
                </a:extLst>
              </p:cNvPr>
              <p:cNvCxnSpPr/>
              <p:nvPr/>
            </p:nvCxnSpPr>
            <p:spPr>
              <a:xfrm>
                <a:off x="751913" y="1393424"/>
                <a:ext cx="84333" cy="181856"/>
              </a:xfrm>
              <a:prstGeom prst="line">
                <a:avLst/>
              </a:prstGeom>
              <a:grpFill/>
              <a:ln w="28575">
                <a:solidFill>
                  <a:schemeClr val="tx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45" name="Conector recto 444">
                <a:extLst>
                  <a:ext uri="{FF2B5EF4-FFF2-40B4-BE49-F238E27FC236}">
                    <a16:creationId xmlns:a16="http://schemas.microsoft.com/office/drawing/2014/main" id="{0134E150-2C24-46F0-A91E-9B80CFDCD78E}"/>
                  </a:ext>
                </a:extLst>
              </p:cNvPr>
              <p:cNvCxnSpPr/>
              <p:nvPr/>
            </p:nvCxnSpPr>
            <p:spPr>
              <a:xfrm flipH="1">
                <a:off x="708938" y="1393612"/>
                <a:ext cx="4360" cy="90740"/>
              </a:xfrm>
              <a:prstGeom prst="line">
                <a:avLst/>
              </a:prstGeom>
              <a:grpFill/>
              <a:ln w="28575">
                <a:solidFill>
                  <a:schemeClr val="tx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46" name="Conector recto 445">
                <a:extLst>
                  <a:ext uri="{FF2B5EF4-FFF2-40B4-BE49-F238E27FC236}">
                    <a16:creationId xmlns:a16="http://schemas.microsoft.com/office/drawing/2014/main" id="{15DE4ED2-5577-449A-8D00-C080013C0A52}"/>
                  </a:ext>
                </a:extLst>
              </p:cNvPr>
              <p:cNvCxnSpPr/>
              <p:nvPr/>
            </p:nvCxnSpPr>
            <p:spPr>
              <a:xfrm flipH="1">
                <a:off x="651908" y="1472867"/>
                <a:ext cx="60340" cy="71032"/>
              </a:xfrm>
              <a:prstGeom prst="line">
                <a:avLst/>
              </a:prstGeom>
              <a:grpFill/>
              <a:ln w="28575">
                <a:solidFill>
                  <a:schemeClr val="tx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grpSp>
          <p:nvGrpSpPr>
            <p:cNvPr id="447" name="Grupo 446">
              <a:extLst>
                <a:ext uri="{FF2B5EF4-FFF2-40B4-BE49-F238E27FC236}">
                  <a16:creationId xmlns:a16="http://schemas.microsoft.com/office/drawing/2014/main" id="{55EEECAF-5B67-4DA3-8F47-6F2682BC87D6}"/>
                </a:ext>
              </a:extLst>
            </p:cNvPr>
            <p:cNvGrpSpPr/>
            <p:nvPr/>
          </p:nvGrpSpPr>
          <p:grpSpPr>
            <a:xfrm>
              <a:off x="6509348" y="3596029"/>
              <a:ext cx="188538" cy="431445"/>
              <a:chOff x="647708" y="1143835"/>
              <a:chExt cx="188538" cy="431445"/>
            </a:xfrm>
            <a:solidFill>
              <a:schemeClr val="bg1"/>
            </a:solidFill>
          </p:grpSpPr>
          <p:sp>
            <p:nvSpPr>
              <p:cNvPr id="448" name="Elipse 447">
                <a:extLst>
                  <a:ext uri="{FF2B5EF4-FFF2-40B4-BE49-F238E27FC236}">
                    <a16:creationId xmlns:a16="http://schemas.microsoft.com/office/drawing/2014/main" id="{5FC0872E-F39D-4488-B130-2DAC9E3E0368}"/>
                  </a:ext>
                </a:extLst>
              </p:cNvPr>
              <p:cNvSpPr/>
              <p:nvPr/>
            </p:nvSpPr>
            <p:spPr>
              <a:xfrm>
                <a:off x="684867" y="1143835"/>
                <a:ext cx="83826" cy="83826"/>
              </a:xfrm>
              <a:prstGeom prst="ellipse">
                <a:avLst/>
              </a:prstGeom>
              <a:grpFill/>
              <a:ln w="28575">
                <a:solidFill>
                  <a:schemeClr val="bg1"/>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49" name="Conector recto 448">
                <a:extLst>
                  <a:ext uri="{FF2B5EF4-FFF2-40B4-BE49-F238E27FC236}">
                    <a16:creationId xmlns:a16="http://schemas.microsoft.com/office/drawing/2014/main" id="{C9C530BA-9195-4401-84BE-D98FAE10040D}"/>
                  </a:ext>
                </a:extLst>
              </p:cNvPr>
              <p:cNvCxnSpPr/>
              <p:nvPr/>
            </p:nvCxnSpPr>
            <p:spPr>
              <a:xfrm>
                <a:off x="760800" y="1264692"/>
                <a:ext cx="50730" cy="99587"/>
              </a:xfrm>
              <a:prstGeom prst="line">
                <a:avLst/>
              </a:prstGeom>
              <a:grpFill/>
              <a:ln w="28575">
                <a:solidFill>
                  <a:schemeClr val="bg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50" name="Rectángulo 449">
                <a:extLst>
                  <a:ext uri="{FF2B5EF4-FFF2-40B4-BE49-F238E27FC236}">
                    <a16:creationId xmlns:a16="http://schemas.microsoft.com/office/drawing/2014/main" id="{9158E057-B161-40C4-810D-310307392571}"/>
                  </a:ext>
                </a:extLst>
              </p:cNvPr>
              <p:cNvSpPr/>
              <p:nvPr/>
            </p:nvSpPr>
            <p:spPr>
              <a:xfrm>
                <a:off x="706611" y="1258295"/>
                <a:ext cx="45719" cy="147343"/>
              </a:xfrm>
              <a:prstGeom prst="rect">
                <a:avLst/>
              </a:prstGeom>
              <a:grpFill/>
              <a:ln w="28575">
                <a:solidFill>
                  <a:schemeClr val="bg1"/>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51" name="Conector recto 450">
                <a:extLst>
                  <a:ext uri="{FF2B5EF4-FFF2-40B4-BE49-F238E27FC236}">
                    <a16:creationId xmlns:a16="http://schemas.microsoft.com/office/drawing/2014/main" id="{D7239B2A-8CAD-4E0B-820F-D44B3D39FFFC}"/>
                  </a:ext>
                </a:extLst>
              </p:cNvPr>
              <p:cNvCxnSpPr/>
              <p:nvPr/>
            </p:nvCxnSpPr>
            <p:spPr>
              <a:xfrm flipH="1">
                <a:off x="651908" y="1258295"/>
                <a:ext cx="49761" cy="105984"/>
              </a:xfrm>
              <a:prstGeom prst="line">
                <a:avLst/>
              </a:prstGeom>
              <a:grpFill/>
              <a:ln w="28575">
                <a:solidFill>
                  <a:schemeClr val="bg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52" name="Conector recto 451">
                <a:extLst>
                  <a:ext uri="{FF2B5EF4-FFF2-40B4-BE49-F238E27FC236}">
                    <a16:creationId xmlns:a16="http://schemas.microsoft.com/office/drawing/2014/main" id="{24E78453-9A9E-4493-A385-C5CA2C5827BD}"/>
                  </a:ext>
                </a:extLst>
              </p:cNvPr>
              <p:cNvCxnSpPr/>
              <p:nvPr/>
            </p:nvCxnSpPr>
            <p:spPr>
              <a:xfrm>
                <a:off x="647708" y="1348638"/>
                <a:ext cx="79487" cy="42783"/>
              </a:xfrm>
              <a:prstGeom prst="line">
                <a:avLst/>
              </a:prstGeom>
              <a:grpFill/>
              <a:ln w="28575">
                <a:solidFill>
                  <a:schemeClr val="bg1"/>
                </a:solidFill>
              </a:ln>
              <a:effectLst>
                <a:outerShdw blurRad="50800" dist="38100" dir="2700000" algn="tl" rotWithShape="0">
                  <a:prstClr val="black">
                    <a:alpha val="40000"/>
                  </a:prstClr>
                </a:outerShdw>
              </a:effectLst>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sp>
            <p:nvSpPr>
              <p:cNvPr id="453" name="Rectángulo 452">
                <a:extLst>
                  <a:ext uri="{FF2B5EF4-FFF2-40B4-BE49-F238E27FC236}">
                    <a16:creationId xmlns:a16="http://schemas.microsoft.com/office/drawing/2014/main" id="{DDFD6A4F-0B53-4D42-9696-DABB9FA4ABEC}"/>
                  </a:ext>
                </a:extLst>
              </p:cNvPr>
              <p:cNvSpPr/>
              <p:nvPr/>
            </p:nvSpPr>
            <p:spPr>
              <a:xfrm>
                <a:off x="690036" y="1253126"/>
                <a:ext cx="82719" cy="19387"/>
              </a:xfrm>
              <a:prstGeom prst="rect">
                <a:avLst/>
              </a:prstGeom>
              <a:grpFill/>
              <a:ln w="28575">
                <a:solidFill>
                  <a:schemeClr val="bg1"/>
                </a:solid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cxnSp>
            <p:nvCxnSpPr>
              <p:cNvPr id="454" name="Conector recto 453">
                <a:extLst>
                  <a:ext uri="{FF2B5EF4-FFF2-40B4-BE49-F238E27FC236}">
                    <a16:creationId xmlns:a16="http://schemas.microsoft.com/office/drawing/2014/main" id="{7E8C0990-9EEF-4BCE-8F32-A17A8F1FF06E}"/>
                  </a:ext>
                </a:extLst>
              </p:cNvPr>
              <p:cNvCxnSpPr/>
              <p:nvPr/>
            </p:nvCxnSpPr>
            <p:spPr>
              <a:xfrm flipH="1">
                <a:off x="806360" y="1351673"/>
                <a:ext cx="1453" cy="49957"/>
              </a:xfrm>
              <a:prstGeom prst="line">
                <a:avLst/>
              </a:prstGeom>
              <a:grpFill/>
              <a:ln w="28575">
                <a:solidFill>
                  <a:schemeClr val="bg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55" name="Conector recto 454">
                <a:extLst>
                  <a:ext uri="{FF2B5EF4-FFF2-40B4-BE49-F238E27FC236}">
                    <a16:creationId xmlns:a16="http://schemas.microsoft.com/office/drawing/2014/main" id="{68343DAF-5497-45A6-BD31-0C2F439A78F0}"/>
                  </a:ext>
                </a:extLst>
              </p:cNvPr>
              <p:cNvCxnSpPr/>
              <p:nvPr/>
            </p:nvCxnSpPr>
            <p:spPr>
              <a:xfrm>
                <a:off x="751913" y="1393424"/>
                <a:ext cx="84333" cy="181856"/>
              </a:xfrm>
              <a:prstGeom prst="line">
                <a:avLst/>
              </a:prstGeom>
              <a:grpFill/>
              <a:ln w="28575">
                <a:solidFill>
                  <a:schemeClr val="bg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56" name="Conector recto 455">
                <a:extLst>
                  <a:ext uri="{FF2B5EF4-FFF2-40B4-BE49-F238E27FC236}">
                    <a16:creationId xmlns:a16="http://schemas.microsoft.com/office/drawing/2014/main" id="{877736BF-0735-46DE-B763-4504E21FBF9E}"/>
                  </a:ext>
                </a:extLst>
              </p:cNvPr>
              <p:cNvCxnSpPr/>
              <p:nvPr/>
            </p:nvCxnSpPr>
            <p:spPr>
              <a:xfrm flipH="1">
                <a:off x="708938" y="1393612"/>
                <a:ext cx="4360" cy="90740"/>
              </a:xfrm>
              <a:prstGeom prst="line">
                <a:avLst/>
              </a:prstGeom>
              <a:grpFill/>
              <a:ln w="28575">
                <a:solidFill>
                  <a:schemeClr val="bg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cxnSp>
            <p:nvCxnSpPr>
              <p:cNvPr id="457" name="Conector recto 456">
                <a:extLst>
                  <a:ext uri="{FF2B5EF4-FFF2-40B4-BE49-F238E27FC236}">
                    <a16:creationId xmlns:a16="http://schemas.microsoft.com/office/drawing/2014/main" id="{2DF6E0EF-377E-4AC6-8FC3-ADDE00693771}"/>
                  </a:ext>
                </a:extLst>
              </p:cNvPr>
              <p:cNvCxnSpPr/>
              <p:nvPr/>
            </p:nvCxnSpPr>
            <p:spPr>
              <a:xfrm flipH="1">
                <a:off x="651908" y="1472867"/>
                <a:ext cx="60340" cy="71032"/>
              </a:xfrm>
              <a:prstGeom prst="line">
                <a:avLst/>
              </a:prstGeom>
              <a:grpFill/>
              <a:ln w="28575">
                <a:solidFill>
                  <a:schemeClr val="bg1"/>
                </a:solidFill>
              </a:ln>
              <a:scene3d>
                <a:camera prst="isometricOffAxis1Right"/>
                <a:lightRig rig="threePt" dir="t"/>
              </a:scene3d>
            </p:spPr>
            <p:style>
              <a:lnRef idx="1">
                <a:schemeClr val="accent1"/>
              </a:lnRef>
              <a:fillRef idx="0">
                <a:schemeClr val="accent1"/>
              </a:fillRef>
              <a:effectRef idx="0">
                <a:schemeClr val="accent1"/>
              </a:effectRef>
              <a:fontRef idx="minor">
                <a:schemeClr val="tx1"/>
              </a:fontRef>
            </p:style>
          </p:cxnSp>
        </p:grpSp>
        <p:cxnSp>
          <p:nvCxnSpPr>
            <p:cNvPr id="458" name="Conector recto 457">
              <a:extLst>
                <a:ext uri="{FF2B5EF4-FFF2-40B4-BE49-F238E27FC236}">
                  <a16:creationId xmlns:a16="http://schemas.microsoft.com/office/drawing/2014/main" id="{D246985B-9720-43D7-93C6-EC39915D1DAE}"/>
                </a:ext>
              </a:extLst>
            </p:cNvPr>
            <p:cNvCxnSpPr/>
            <p:nvPr/>
          </p:nvCxnSpPr>
          <p:spPr>
            <a:xfrm flipV="1">
              <a:off x="747098" y="6164492"/>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9" name="Conector recto 458">
              <a:extLst>
                <a:ext uri="{FF2B5EF4-FFF2-40B4-BE49-F238E27FC236}">
                  <a16:creationId xmlns:a16="http://schemas.microsoft.com/office/drawing/2014/main" id="{5372D097-F47C-4D16-BCD2-F48D8F35B09E}"/>
                </a:ext>
              </a:extLst>
            </p:cNvPr>
            <p:cNvCxnSpPr/>
            <p:nvPr/>
          </p:nvCxnSpPr>
          <p:spPr>
            <a:xfrm flipV="1">
              <a:off x="741282" y="6029878"/>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0" name="Conector recto 459">
              <a:extLst>
                <a:ext uri="{FF2B5EF4-FFF2-40B4-BE49-F238E27FC236}">
                  <a16:creationId xmlns:a16="http://schemas.microsoft.com/office/drawing/2014/main" id="{ED052130-4616-4F6A-822A-4F47EF33FDC8}"/>
                </a:ext>
              </a:extLst>
            </p:cNvPr>
            <p:cNvCxnSpPr/>
            <p:nvPr/>
          </p:nvCxnSpPr>
          <p:spPr>
            <a:xfrm flipV="1">
              <a:off x="747098" y="5895264"/>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1" name="Conector recto 460">
              <a:extLst>
                <a:ext uri="{FF2B5EF4-FFF2-40B4-BE49-F238E27FC236}">
                  <a16:creationId xmlns:a16="http://schemas.microsoft.com/office/drawing/2014/main" id="{E0FE9424-0E2A-4741-A08E-117D6EB50BC7}"/>
                </a:ext>
              </a:extLst>
            </p:cNvPr>
            <p:cNvCxnSpPr/>
            <p:nvPr/>
          </p:nvCxnSpPr>
          <p:spPr>
            <a:xfrm flipV="1">
              <a:off x="732424" y="5760650"/>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2" name="Conector recto 461">
              <a:extLst>
                <a:ext uri="{FF2B5EF4-FFF2-40B4-BE49-F238E27FC236}">
                  <a16:creationId xmlns:a16="http://schemas.microsoft.com/office/drawing/2014/main" id="{5D1FAB89-81D1-4E46-9668-51903020CDC3}"/>
                </a:ext>
              </a:extLst>
            </p:cNvPr>
            <p:cNvCxnSpPr/>
            <p:nvPr/>
          </p:nvCxnSpPr>
          <p:spPr>
            <a:xfrm flipV="1">
              <a:off x="735467" y="5491422"/>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3" name="Conector recto 462">
              <a:extLst>
                <a:ext uri="{FF2B5EF4-FFF2-40B4-BE49-F238E27FC236}">
                  <a16:creationId xmlns:a16="http://schemas.microsoft.com/office/drawing/2014/main" id="{489A3C1E-B04F-42FB-B032-341A966CEB89}"/>
                </a:ext>
              </a:extLst>
            </p:cNvPr>
            <p:cNvCxnSpPr/>
            <p:nvPr/>
          </p:nvCxnSpPr>
          <p:spPr>
            <a:xfrm flipV="1">
              <a:off x="735467" y="5356808"/>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4" name="Conector recto 463">
              <a:extLst>
                <a:ext uri="{FF2B5EF4-FFF2-40B4-BE49-F238E27FC236}">
                  <a16:creationId xmlns:a16="http://schemas.microsoft.com/office/drawing/2014/main" id="{ADBAAFE5-B150-4675-8588-E7C048FBC06D}"/>
                </a:ext>
              </a:extLst>
            </p:cNvPr>
            <p:cNvCxnSpPr/>
            <p:nvPr/>
          </p:nvCxnSpPr>
          <p:spPr>
            <a:xfrm flipV="1">
              <a:off x="735467" y="5222194"/>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5" name="Conector recto 464">
              <a:extLst>
                <a:ext uri="{FF2B5EF4-FFF2-40B4-BE49-F238E27FC236}">
                  <a16:creationId xmlns:a16="http://schemas.microsoft.com/office/drawing/2014/main" id="{58CBAE3C-DFC2-4B0D-A3DE-3EB10740F49A}"/>
                </a:ext>
              </a:extLst>
            </p:cNvPr>
            <p:cNvCxnSpPr/>
            <p:nvPr/>
          </p:nvCxnSpPr>
          <p:spPr>
            <a:xfrm flipV="1">
              <a:off x="735467" y="5087580"/>
              <a:ext cx="301535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6" name="Rectángulo 465">
              <a:extLst>
                <a:ext uri="{FF2B5EF4-FFF2-40B4-BE49-F238E27FC236}">
                  <a16:creationId xmlns:a16="http://schemas.microsoft.com/office/drawing/2014/main" id="{99213530-B88A-4E51-A3A4-A5C5717C818A}"/>
                </a:ext>
              </a:extLst>
            </p:cNvPr>
            <p:cNvSpPr/>
            <p:nvPr/>
          </p:nvSpPr>
          <p:spPr>
            <a:xfrm>
              <a:off x="791138" y="6131497"/>
              <a:ext cx="63925" cy="63925"/>
            </a:xfrm>
            <a:prstGeom prst="rect">
              <a:avLst/>
            </a:prstGeom>
            <a:solidFill>
              <a:schemeClr val="bg1"/>
            </a:solidFill>
            <a:ln>
              <a:solidFill>
                <a:srgbClr val="423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67" name="Elipse 466">
              <a:extLst>
                <a:ext uri="{FF2B5EF4-FFF2-40B4-BE49-F238E27FC236}">
                  <a16:creationId xmlns:a16="http://schemas.microsoft.com/office/drawing/2014/main" id="{8E7C57F3-2818-4EE2-8093-42E0BCB1B9FC}"/>
                </a:ext>
              </a:extLst>
            </p:cNvPr>
            <p:cNvSpPr/>
            <p:nvPr/>
          </p:nvSpPr>
          <p:spPr>
            <a:xfrm>
              <a:off x="718158" y="5526019"/>
              <a:ext cx="85217" cy="85217"/>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68" name="Elipse 467">
              <a:extLst>
                <a:ext uri="{FF2B5EF4-FFF2-40B4-BE49-F238E27FC236}">
                  <a16:creationId xmlns:a16="http://schemas.microsoft.com/office/drawing/2014/main" id="{39D098B2-715D-4E52-AFBA-F929284DDDBD}"/>
                </a:ext>
              </a:extLst>
            </p:cNvPr>
            <p:cNvSpPr/>
            <p:nvPr/>
          </p:nvSpPr>
          <p:spPr>
            <a:xfrm>
              <a:off x="718158" y="5588707"/>
              <a:ext cx="85217" cy="85217"/>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69" name="Elipse 468">
              <a:extLst>
                <a:ext uri="{FF2B5EF4-FFF2-40B4-BE49-F238E27FC236}">
                  <a16:creationId xmlns:a16="http://schemas.microsoft.com/office/drawing/2014/main" id="{E48118C7-3895-4F90-9E4E-925A519CCE2E}"/>
                </a:ext>
              </a:extLst>
            </p:cNvPr>
            <p:cNvSpPr/>
            <p:nvPr/>
          </p:nvSpPr>
          <p:spPr>
            <a:xfrm>
              <a:off x="718158" y="5644664"/>
              <a:ext cx="85217" cy="85217"/>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70" name="Rectángulo redondeado 272">
              <a:extLst>
                <a:ext uri="{FF2B5EF4-FFF2-40B4-BE49-F238E27FC236}">
                  <a16:creationId xmlns:a16="http://schemas.microsoft.com/office/drawing/2014/main" id="{B8F39C08-3F8F-4678-A46F-9DC8D6FEF682}"/>
                </a:ext>
              </a:extLst>
            </p:cNvPr>
            <p:cNvSpPr/>
            <p:nvPr/>
          </p:nvSpPr>
          <p:spPr>
            <a:xfrm>
              <a:off x="5740026" y="514830"/>
              <a:ext cx="1322995" cy="508106"/>
            </a:xfrm>
            <a:prstGeom prst="roundRect">
              <a:avLst>
                <a:gd name="adj" fmla="val 6086"/>
              </a:avLst>
            </a:prstGeom>
            <a:effectLst>
              <a:outerShdw blurRad="76200" dir="13500000" sy="23000" kx="1200000" algn="br" rotWithShape="0">
                <a:prstClr val="black">
                  <a:alpha val="20000"/>
                </a:prstClr>
              </a:outerShdw>
            </a:effectLst>
            <a:scene3d>
              <a:camera prst="isometricLeftDown">
                <a:rot lat="21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400" dirty="0">
                  <a:latin typeface="Consolas" panose="020B0609020204030204" pitchFamily="49" charset="0"/>
                  <a:cs typeface="Consolas" panose="020B0609020204030204" pitchFamily="49" charset="0"/>
                </a:rPr>
                <a:t>09:00</a:t>
              </a:r>
            </a:p>
          </p:txBody>
        </p:sp>
      </p:grpSp>
      <p:sp>
        <p:nvSpPr>
          <p:cNvPr id="473" name="Rectángulo 472">
            <a:extLst>
              <a:ext uri="{FF2B5EF4-FFF2-40B4-BE49-F238E27FC236}">
                <a16:creationId xmlns:a16="http://schemas.microsoft.com/office/drawing/2014/main" id="{8FCA894A-D7EB-427B-B0BB-319B58335719}"/>
              </a:ext>
            </a:extLst>
          </p:cNvPr>
          <p:cNvSpPr/>
          <p:nvPr/>
        </p:nvSpPr>
        <p:spPr>
          <a:xfrm>
            <a:off x="7366284" y="3701493"/>
            <a:ext cx="2319305" cy="1979511"/>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76" name="CuadroTexto 475">
            <a:extLst>
              <a:ext uri="{FF2B5EF4-FFF2-40B4-BE49-F238E27FC236}">
                <a16:creationId xmlns:a16="http://schemas.microsoft.com/office/drawing/2014/main" id="{FF31ACFB-A2FB-43D4-980E-DDB18F1A779D}"/>
              </a:ext>
            </a:extLst>
          </p:cNvPr>
          <p:cNvSpPr txBox="1"/>
          <p:nvPr/>
        </p:nvSpPr>
        <p:spPr>
          <a:xfrm>
            <a:off x="132522" y="240057"/>
            <a:ext cx="6732104" cy="6186309"/>
          </a:xfrm>
          <a:prstGeom prst="rect">
            <a:avLst/>
          </a:prstGeom>
          <a:noFill/>
        </p:spPr>
        <p:txBody>
          <a:bodyPr wrap="square" rtlCol="0">
            <a:spAutoFit/>
          </a:bodyPr>
          <a:lstStyle/>
          <a:p>
            <a:r>
              <a:rPr lang="es-ES_tradnl" sz="3600" b="1" i="1" dirty="0">
                <a:ea typeface="Calibri" panose="020F0502020204030204" pitchFamily="34" charset="0"/>
                <a:cs typeface="Times New Roman" panose="02020603050405020304" pitchFamily="18" charset="0"/>
              </a:rPr>
              <a:t>1: </a:t>
            </a:r>
            <a:r>
              <a:rPr lang="es-CL" sz="3600" b="1" i="1" dirty="0" err="1">
                <a:ea typeface="Calibri" panose="020F0502020204030204" pitchFamily="34" charset="0"/>
                <a:cs typeface="Times New Roman" panose="02020603050405020304" pitchFamily="18" charset="0"/>
              </a:rPr>
              <a:t>Guided</a:t>
            </a:r>
            <a:r>
              <a:rPr lang="es-CL" sz="3600" b="1" i="1" dirty="0">
                <a:ea typeface="Calibri" panose="020F0502020204030204" pitchFamily="34" charset="0"/>
                <a:cs typeface="Times New Roman" panose="02020603050405020304" pitchFamily="18" charset="0"/>
              </a:rPr>
              <a:t> </a:t>
            </a:r>
            <a:r>
              <a:rPr lang="es-CL" sz="3600" b="1" i="1" dirty="0" err="1">
                <a:ea typeface="Calibri" panose="020F0502020204030204" pitchFamily="34" charset="0"/>
                <a:cs typeface="Times New Roman" panose="02020603050405020304" pitchFamily="18" charset="0"/>
              </a:rPr>
              <a:t>introduction</a:t>
            </a:r>
            <a:endParaRPr lang="es-CL" sz="3600" b="1" i="1" dirty="0">
              <a:ea typeface="Calibri" panose="020F0502020204030204" pitchFamily="34" charset="0"/>
              <a:cs typeface="Times New Roman" panose="02020603050405020304" pitchFamily="18" charset="0"/>
            </a:endParaRPr>
          </a:p>
          <a:p>
            <a:r>
              <a:rPr lang="en-US" dirty="0"/>
              <a:t>Use the PowerPoint files  Intro Material Delays - Mixer.pptx”  and “Intro Material Delays - Pipeline.pptx”</a:t>
            </a:r>
          </a:p>
          <a:p>
            <a:endParaRPr lang="en-US" dirty="0"/>
          </a:p>
          <a:p>
            <a:r>
              <a:rPr lang="en-US" dirty="0"/>
              <a:t>To present the lessons, time step by time step. There is one sheet for each time step. For each sheet: when it appears, ask students to observe and describe what happens here. From the second time step on, ask what changes as compared to the previous time step. Direct their attention to the graph in the lower left corner, where the behavior of the variables (so far) is shown. Ask students to check if the graph and their descriptions correspond to each other.</a:t>
            </a:r>
          </a:p>
          <a:p>
            <a:endParaRPr lang="en-US" dirty="0"/>
          </a:p>
          <a:p>
            <a:r>
              <a:rPr lang="en-US" dirty="0"/>
              <a:t>After the last timestep, the following sheet summarizes the scenery seen form above as Stock &amp; Flow Diagram. Ask students to interpret the diagram and describe what it represents in terms of the observed process. Ask students to recount what has happened using the behavior-over-time graph shown in the sheet.</a:t>
            </a:r>
          </a:p>
          <a:p>
            <a:endParaRPr lang="en-US" dirty="0"/>
          </a:p>
          <a:p>
            <a:r>
              <a:rPr lang="en-US" dirty="0"/>
              <a:t>In the last slide, three additional examples are mentioned. Ask students to narrate each example. Then ask students for more examples they can describe.</a:t>
            </a:r>
          </a:p>
        </p:txBody>
      </p:sp>
      <p:grpSp>
        <p:nvGrpSpPr>
          <p:cNvPr id="526" name="Grupo 525">
            <a:extLst>
              <a:ext uri="{FF2B5EF4-FFF2-40B4-BE49-F238E27FC236}">
                <a16:creationId xmlns:a16="http://schemas.microsoft.com/office/drawing/2014/main" id="{C1CAA53D-8B64-4B75-B236-2DD3A26099E5}"/>
              </a:ext>
            </a:extLst>
          </p:cNvPr>
          <p:cNvGrpSpPr/>
          <p:nvPr/>
        </p:nvGrpSpPr>
        <p:grpSpPr>
          <a:xfrm>
            <a:off x="7458651" y="4079098"/>
            <a:ext cx="1994416" cy="1428699"/>
            <a:chOff x="140682" y="481846"/>
            <a:chExt cx="8765193" cy="6278942"/>
          </a:xfrm>
        </p:grpSpPr>
        <p:sp>
          <p:nvSpPr>
            <p:cNvPr id="477" name="Rectángulo 476">
              <a:extLst>
                <a:ext uri="{FF2B5EF4-FFF2-40B4-BE49-F238E27FC236}">
                  <a16:creationId xmlns:a16="http://schemas.microsoft.com/office/drawing/2014/main" id="{927BA018-321F-46D9-97A3-046CB012A649}"/>
                </a:ext>
              </a:extLst>
            </p:cNvPr>
            <p:cNvSpPr/>
            <p:nvPr/>
          </p:nvSpPr>
          <p:spPr>
            <a:xfrm>
              <a:off x="140682" y="2968833"/>
              <a:ext cx="8765193" cy="3791955"/>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78" name="Forma libre 272">
              <a:extLst>
                <a:ext uri="{FF2B5EF4-FFF2-40B4-BE49-F238E27FC236}">
                  <a16:creationId xmlns:a16="http://schemas.microsoft.com/office/drawing/2014/main" id="{8F0B0F43-CC66-4E53-89A7-7E6A2A6D37DC}"/>
                </a:ext>
              </a:extLst>
            </p:cNvPr>
            <p:cNvSpPr/>
            <p:nvPr/>
          </p:nvSpPr>
          <p:spPr>
            <a:xfrm>
              <a:off x="1652791" y="5510856"/>
              <a:ext cx="6399444" cy="276398"/>
            </a:xfrm>
            <a:custGeom>
              <a:avLst/>
              <a:gdLst>
                <a:gd name="connsiteX0" fmla="*/ 0 w 2859173"/>
                <a:gd name="connsiteY0" fmla="*/ 151747 h 163464"/>
                <a:gd name="connsiteX1" fmla="*/ 196262 w 2859173"/>
                <a:gd name="connsiteY1" fmla="*/ 147287 h 163464"/>
                <a:gd name="connsiteX2" fmla="*/ 374681 w 2859173"/>
                <a:gd name="connsiteY2" fmla="*/ 13472 h 163464"/>
                <a:gd name="connsiteX3" fmla="*/ 579864 w 2859173"/>
                <a:gd name="connsiteY3" fmla="*/ 13472 h 163464"/>
                <a:gd name="connsiteX4" fmla="*/ 753823 w 2859173"/>
                <a:gd name="connsiteY4" fmla="*/ 9012 h 163464"/>
                <a:gd name="connsiteX5" fmla="*/ 945624 w 2859173"/>
                <a:gd name="connsiteY5" fmla="*/ 147287 h 163464"/>
                <a:gd name="connsiteX6" fmla="*/ 1168648 w 2859173"/>
                <a:gd name="connsiteY6" fmla="*/ 160668 h 163464"/>
                <a:gd name="connsiteX7" fmla="*/ 2859173 w 2859173"/>
                <a:gd name="connsiteY7" fmla="*/ 151747 h 16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9173" h="163464">
                  <a:moveTo>
                    <a:pt x="0" y="151747"/>
                  </a:moveTo>
                  <a:cubicBezTo>
                    <a:pt x="66907" y="161040"/>
                    <a:pt x="133815" y="170333"/>
                    <a:pt x="196262" y="147287"/>
                  </a:cubicBezTo>
                  <a:cubicBezTo>
                    <a:pt x="258709" y="124241"/>
                    <a:pt x="310747" y="35774"/>
                    <a:pt x="374681" y="13472"/>
                  </a:cubicBezTo>
                  <a:cubicBezTo>
                    <a:pt x="438615" y="-8831"/>
                    <a:pt x="516674" y="14215"/>
                    <a:pt x="579864" y="13472"/>
                  </a:cubicBezTo>
                  <a:cubicBezTo>
                    <a:pt x="643054" y="12729"/>
                    <a:pt x="692863" y="-13290"/>
                    <a:pt x="753823" y="9012"/>
                  </a:cubicBezTo>
                  <a:cubicBezTo>
                    <a:pt x="814783" y="31314"/>
                    <a:pt x="876487" y="122011"/>
                    <a:pt x="945624" y="147287"/>
                  </a:cubicBezTo>
                  <a:cubicBezTo>
                    <a:pt x="1014761" y="172563"/>
                    <a:pt x="1168648" y="160668"/>
                    <a:pt x="1168648" y="160668"/>
                  </a:cubicBezTo>
                  <a:lnTo>
                    <a:pt x="2859173" y="151747"/>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79" name="Forma libre 271">
              <a:extLst>
                <a:ext uri="{FF2B5EF4-FFF2-40B4-BE49-F238E27FC236}">
                  <a16:creationId xmlns:a16="http://schemas.microsoft.com/office/drawing/2014/main" id="{9966B6BB-AED6-423D-9BD4-45E984E11EC8}"/>
                </a:ext>
              </a:extLst>
            </p:cNvPr>
            <p:cNvSpPr/>
            <p:nvPr/>
          </p:nvSpPr>
          <p:spPr>
            <a:xfrm>
              <a:off x="1443137" y="4653161"/>
              <a:ext cx="6788802" cy="337440"/>
            </a:xfrm>
            <a:custGeom>
              <a:avLst/>
              <a:gdLst>
                <a:gd name="connsiteX0" fmla="*/ 0 w 3033132"/>
                <a:gd name="connsiteY0" fmla="*/ 199565 h 199565"/>
                <a:gd name="connsiteX1" fmla="*/ 1516566 w 3033132"/>
                <a:gd name="connsiteY1" fmla="*/ 181723 h 199565"/>
                <a:gd name="connsiteX2" fmla="*/ 1699446 w 3033132"/>
                <a:gd name="connsiteY2" fmla="*/ 177262 h 199565"/>
                <a:gd name="connsiteX3" fmla="*/ 1886786 w 3033132"/>
                <a:gd name="connsiteY3" fmla="*/ 12224 h 199565"/>
                <a:gd name="connsiteX4" fmla="*/ 2078587 w 3033132"/>
                <a:gd name="connsiteY4" fmla="*/ 12224 h 199565"/>
                <a:gd name="connsiteX5" fmla="*/ 2662911 w 3033132"/>
                <a:gd name="connsiteY5" fmla="*/ 16685 h 199565"/>
                <a:gd name="connsiteX6" fmla="*/ 2836870 w 3033132"/>
                <a:gd name="connsiteY6" fmla="*/ 3303 h 199565"/>
                <a:gd name="connsiteX7" fmla="*/ 3033132 w 3033132"/>
                <a:gd name="connsiteY7" fmla="*/ 83592 h 19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33132" h="199565">
                  <a:moveTo>
                    <a:pt x="0" y="199565"/>
                  </a:moveTo>
                  <a:lnTo>
                    <a:pt x="1516566" y="181723"/>
                  </a:lnTo>
                  <a:cubicBezTo>
                    <a:pt x="1799807" y="178006"/>
                    <a:pt x="1637743" y="205512"/>
                    <a:pt x="1699446" y="177262"/>
                  </a:cubicBezTo>
                  <a:cubicBezTo>
                    <a:pt x="1761149" y="149012"/>
                    <a:pt x="1823596" y="39730"/>
                    <a:pt x="1886786" y="12224"/>
                  </a:cubicBezTo>
                  <a:cubicBezTo>
                    <a:pt x="1949976" y="-15282"/>
                    <a:pt x="2078587" y="12224"/>
                    <a:pt x="2078587" y="12224"/>
                  </a:cubicBezTo>
                  <a:lnTo>
                    <a:pt x="2662911" y="16685"/>
                  </a:lnTo>
                  <a:cubicBezTo>
                    <a:pt x="2789291" y="15198"/>
                    <a:pt x="2775167" y="-7848"/>
                    <a:pt x="2836870" y="3303"/>
                  </a:cubicBezTo>
                  <a:cubicBezTo>
                    <a:pt x="2898573" y="14454"/>
                    <a:pt x="2965852" y="49023"/>
                    <a:pt x="3033132" y="83592"/>
                  </a:cubicBezTo>
                </a:path>
              </a:pathLst>
            </a:custGeom>
            <a:no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80" name="Forma libre 270">
              <a:extLst>
                <a:ext uri="{FF2B5EF4-FFF2-40B4-BE49-F238E27FC236}">
                  <a16:creationId xmlns:a16="http://schemas.microsoft.com/office/drawing/2014/main" id="{84BEF63E-E92B-4F56-930F-C52B8C00A152}"/>
                </a:ext>
              </a:extLst>
            </p:cNvPr>
            <p:cNvSpPr/>
            <p:nvPr/>
          </p:nvSpPr>
          <p:spPr>
            <a:xfrm>
              <a:off x="1473087" y="4384916"/>
              <a:ext cx="6678984" cy="561736"/>
            </a:xfrm>
            <a:custGeom>
              <a:avLst/>
              <a:gdLst>
                <a:gd name="connsiteX0" fmla="*/ 0 w 2984067"/>
                <a:gd name="connsiteY0" fmla="*/ 277918 h 332215"/>
                <a:gd name="connsiteX1" fmla="*/ 878717 w 2984067"/>
                <a:gd name="connsiteY1" fmla="*/ 273458 h 332215"/>
                <a:gd name="connsiteX2" fmla="*/ 1284621 w 2984067"/>
                <a:gd name="connsiteY2" fmla="*/ 23670 h 332215"/>
                <a:gd name="connsiteX3" fmla="*/ 1503185 w 2984067"/>
                <a:gd name="connsiteY3" fmla="*/ 10289 h 332215"/>
                <a:gd name="connsiteX4" fmla="*/ 1677144 w 2984067"/>
                <a:gd name="connsiteY4" fmla="*/ 5828 h 332215"/>
                <a:gd name="connsiteX5" fmla="*/ 1868945 w 2984067"/>
                <a:gd name="connsiteY5" fmla="*/ 95038 h 332215"/>
                <a:gd name="connsiteX6" fmla="*/ 2065206 w 2984067"/>
                <a:gd name="connsiteY6" fmla="*/ 148564 h 332215"/>
                <a:gd name="connsiteX7" fmla="*/ 2301612 w 2984067"/>
                <a:gd name="connsiteY7" fmla="*/ 318062 h 332215"/>
                <a:gd name="connsiteX8" fmla="*/ 2453269 w 2984067"/>
                <a:gd name="connsiteY8" fmla="*/ 322523 h 332215"/>
                <a:gd name="connsiteX9" fmla="*/ 2984067 w 2984067"/>
                <a:gd name="connsiteY9" fmla="*/ 322523 h 332215"/>
                <a:gd name="connsiteX10" fmla="*/ 2984067 w 2984067"/>
                <a:gd name="connsiteY10" fmla="*/ 322523 h 33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84067" h="332215">
                  <a:moveTo>
                    <a:pt x="0" y="277918"/>
                  </a:moveTo>
                  <a:cubicBezTo>
                    <a:pt x="332307" y="296875"/>
                    <a:pt x="664614" y="315833"/>
                    <a:pt x="878717" y="273458"/>
                  </a:cubicBezTo>
                  <a:cubicBezTo>
                    <a:pt x="1092820" y="231083"/>
                    <a:pt x="1180543" y="67532"/>
                    <a:pt x="1284621" y="23670"/>
                  </a:cubicBezTo>
                  <a:cubicBezTo>
                    <a:pt x="1388699" y="-20192"/>
                    <a:pt x="1437765" y="13263"/>
                    <a:pt x="1503185" y="10289"/>
                  </a:cubicBezTo>
                  <a:cubicBezTo>
                    <a:pt x="1568605" y="7315"/>
                    <a:pt x="1616184" y="-8297"/>
                    <a:pt x="1677144" y="5828"/>
                  </a:cubicBezTo>
                  <a:cubicBezTo>
                    <a:pt x="1738104" y="19953"/>
                    <a:pt x="1804268" y="71249"/>
                    <a:pt x="1868945" y="95038"/>
                  </a:cubicBezTo>
                  <a:cubicBezTo>
                    <a:pt x="1933622" y="118827"/>
                    <a:pt x="1993095" y="111393"/>
                    <a:pt x="2065206" y="148564"/>
                  </a:cubicBezTo>
                  <a:cubicBezTo>
                    <a:pt x="2137317" y="185735"/>
                    <a:pt x="2236935" y="289069"/>
                    <a:pt x="2301612" y="318062"/>
                  </a:cubicBezTo>
                  <a:cubicBezTo>
                    <a:pt x="2366289" y="347055"/>
                    <a:pt x="2453269" y="322523"/>
                    <a:pt x="2453269" y="322523"/>
                  </a:cubicBezTo>
                  <a:lnTo>
                    <a:pt x="2984067" y="322523"/>
                  </a:lnTo>
                  <a:lnTo>
                    <a:pt x="2984067" y="322523"/>
                  </a:lnTo>
                </a:path>
              </a:pathLst>
            </a:cu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81" name="Forma libre 269">
              <a:extLst>
                <a:ext uri="{FF2B5EF4-FFF2-40B4-BE49-F238E27FC236}">
                  <a16:creationId xmlns:a16="http://schemas.microsoft.com/office/drawing/2014/main" id="{A0A184E2-8B48-43C0-923A-E7A19E3BE446}"/>
                </a:ext>
              </a:extLst>
            </p:cNvPr>
            <p:cNvSpPr/>
            <p:nvPr/>
          </p:nvSpPr>
          <p:spPr>
            <a:xfrm>
              <a:off x="1473087" y="4157728"/>
              <a:ext cx="6778820" cy="674489"/>
            </a:xfrm>
            <a:custGeom>
              <a:avLst/>
              <a:gdLst>
                <a:gd name="connsiteX0" fmla="*/ 0 w 3028672"/>
                <a:gd name="connsiteY0" fmla="*/ 349832 h 398898"/>
                <a:gd name="connsiteX1" fmla="*/ 370221 w 3028672"/>
                <a:gd name="connsiteY1" fmla="*/ 345372 h 398898"/>
                <a:gd name="connsiteX2" fmla="*/ 566482 w 3028672"/>
                <a:gd name="connsiteY2" fmla="*/ 251702 h 398898"/>
                <a:gd name="connsiteX3" fmla="*/ 936703 w 3028672"/>
                <a:gd name="connsiteY3" fmla="*/ 1914 h 398898"/>
                <a:gd name="connsiteX4" fmla="*/ 1137425 w 3028672"/>
                <a:gd name="connsiteY4" fmla="*/ 144650 h 398898"/>
                <a:gd name="connsiteX5" fmla="*/ 1324765 w 3028672"/>
                <a:gd name="connsiteY5" fmla="*/ 296306 h 398898"/>
                <a:gd name="connsiteX6" fmla="*/ 1498724 w 3028672"/>
                <a:gd name="connsiteY6" fmla="*/ 381056 h 398898"/>
                <a:gd name="connsiteX7" fmla="*/ 1703907 w 3028672"/>
                <a:gd name="connsiteY7" fmla="*/ 398898 h 398898"/>
                <a:gd name="connsiteX8" fmla="*/ 2988527 w 3028672"/>
                <a:gd name="connsiteY8" fmla="*/ 394437 h 398898"/>
                <a:gd name="connsiteX9" fmla="*/ 2988527 w 3028672"/>
                <a:gd name="connsiteY9" fmla="*/ 394437 h 398898"/>
                <a:gd name="connsiteX10" fmla="*/ 3028672 w 3028672"/>
                <a:gd name="connsiteY10" fmla="*/ 398898 h 39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28672" h="398898">
                  <a:moveTo>
                    <a:pt x="0" y="349832"/>
                  </a:moveTo>
                  <a:cubicBezTo>
                    <a:pt x="137903" y="355779"/>
                    <a:pt x="275807" y="361727"/>
                    <a:pt x="370221" y="345372"/>
                  </a:cubicBezTo>
                  <a:cubicBezTo>
                    <a:pt x="464635" y="329017"/>
                    <a:pt x="472068" y="308945"/>
                    <a:pt x="566482" y="251702"/>
                  </a:cubicBezTo>
                  <a:cubicBezTo>
                    <a:pt x="660896" y="194459"/>
                    <a:pt x="841546" y="19756"/>
                    <a:pt x="936703" y="1914"/>
                  </a:cubicBezTo>
                  <a:cubicBezTo>
                    <a:pt x="1031860" y="-15928"/>
                    <a:pt x="1072748" y="95585"/>
                    <a:pt x="1137425" y="144650"/>
                  </a:cubicBezTo>
                  <a:cubicBezTo>
                    <a:pt x="1202102" y="193715"/>
                    <a:pt x="1264549" y="256905"/>
                    <a:pt x="1324765" y="296306"/>
                  </a:cubicBezTo>
                  <a:cubicBezTo>
                    <a:pt x="1384981" y="335707"/>
                    <a:pt x="1435534" y="363957"/>
                    <a:pt x="1498724" y="381056"/>
                  </a:cubicBezTo>
                  <a:cubicBezTo>
                    <a:pt x="1561914" y="398155"/>
                    <a:pt x="1703907" y="398898"/>
                    <a:pt x="1703907" y="398898"/>
                  </a:cubicBezTo>
                  <a:lnTo>
                    <a:pt x="2988527" y="394437"/>
                  </a:lnTo>
                  <a:lnTo>
                    <a:pt x="2988527" y="394437"/>
                  </a:lnTo>
                  <a:lnTo>
                    <a:pt x="3028672" y="398898"/>
                  </a:ln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82" name="Rectángulo 481">
              <a:extLst>
                <a:ext uri="{FF2B5EF4-FFF2-40B4-BE49-F238E27FC236}">
                  <a16:creationId xmlns:a16="http://schemas.microsoft.com/office/drawing/2014/main" id="{3BB4C5E9-023C-41E6-8B96-8BB03EDC1220}"/>
                </a:ext>
              </a:extLst>
            </p:cNvPr>
            <p:cNvSpPr/>
            <p:nvPr/>
          </p:nvSpPr>
          <p:spPr>
            <a:xfrm>
              <a:off x="1243548" y="1569779"/>
              <a:ext cx="1400171" cy="865246"/>
            </a:xfrm>
            <a:prstGeom prst="rect">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83" name="Rectángulo 482">
              <a:extLst>
                <a:ext uri="{FF2B5EF4-FFF2-40B4-BE49-F238E27FC236}">
                  <a16:creationId xmlns:a16="http://schemas.microsoft.com/office/drawing/2014/main" id="{DF7E48E0-D134-4C6C-A716-6210C593BB36}"/>
                </a:ext>
              </a:extLst>
            </p:cNvPr>
            <p:cNvSpPr/>
            <p:nvPr/>
          </p:nvSpPr>
          <p:spPr>
            <a:xfrm>
              <a:off x="3663351" y="1569779"/>
              <a:ext cx="1400171" cy="865246"/>
            </a:xfrm>
            <a:prstGeom prst="rect">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84" name="Rectángulo 483">
              <a:extLst>
                <a:ext uri="{FF2B5EF4-FFF2-40B4-BE49-F238E27FC236}">
                  <a16:creationId xmlns:a16="http://schemas.microsoft.com/office/drawing/2014/main" id="{08E8F997-2ACD-4CBA-BFBE-C2E7B19308A0}"/>
                </a:ext>
              </a:extLst>
            </p:cNvPr>
            <p:cNvSpPr/>
            <p:nvPr/>
          </p:nvSpPr>
          <p:spPr>
            <a:xfrm>
              <a:off x="6107675" y="1569779"/>
              <a:ext cx="1400171" cy="865246"/>
            </a:xfrm>
            <a:prstGeom prst="rect">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85" name="Elipse 484">
              <a:extLst>
                <a:ext uri="{FF2B5EF4-FFF2-40B4-BE49-F238E27FC236}">
                  <a16:creationId xmlns:a16="http://schemas.microsoft.com/office/drawing/2014/main" id="{7310566C-23DF-4DE7-A5D1-332896AA91C4}"/>
                </a:ext>
              </a:extLst>
            </p:cNvPr>
            <p:cNvSpPr/>
            <p:nvPr/>
          </p:nvSpPr>
          <p:spPr>
            <a:xfrm>
              <a:off x="1333501" y="481846"/>
              <a:ext cx="965060" cy="680179"/>
            </a:xfrm>
            <a:prstGeom prst="ellipse">
              <a:avLst/>
            </a:prstGeom>
            <a:solidFill>
              <a:schemeClr val="accent5">
                <a:lumMod val="60000"/>
                <a:lumOff val="40000"/>
              </a:schemeClr>
            </a:solidFill>
            <a:ln>
              <a:solidFill>
                <a:srgbClr val="423200"/>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0" dirty="0">
                  <a:solidFill>
                    <a:schemeClr val="bg1"/>
                  </a:solidFill>
                </a:rPr>
                <a:t>time</a:t>
              </a:r>
            </a:p>
          </p:txBody>
        </p:sp>
        <p:sp>
          <p:nvSpPr>
            <p:cNvPr id="486" name="Elipse 485">
              <a:extLst>
                <a:ext uri="{FF2B5EF4-FFF2-40B4-BE49-F238E27FC236}">
                  <a16:creationId xmlns:a16="http://schemas.microsoft.com/office/drawing/2014/main" id="{9D565F7D-FAF3-43D0-B137-309D6241D309}"/>
                </a:ext>
              </a:extLst>
            </p:cNvPr>
            <p:cNvSpPr/>
            <p:nvPr/>
          </p:nvSpPr>
          <p:spPr>
            <a:xfrm>
              <a:off x="3685719" y="555086"/>
              <a:ext cx="965060" cy="680179"/>
            </a:xfrm>
            <a:prstGeom prst="ellipse">
              <a:avLst/>
            </a:prstGeom>
            <a:solidFill>
              <a:schemeClr val="accent5">
                <a:lumMod val="60000"/>
                <a:lumOff val="40000"/>
              </a:schemeClr>
            </a:solidFill>
            <a:ln>
              <a:solidFill>
                <a:srgbClr val="423200"/>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0" b="1" dirty="0"/>
                <a:t>time</a:t>
              </a:r>
              <a:endParaRPr lang="es-CL" sz="100" b="1" dirty="0">
                <a:solidFill>
                  <a:schemeClr val="bg1"/>
                </a:solidFill>
              </a:endParaRPr>
            </a:p>
          </p:txBody>
        </p:sp>
        <p:sp>
          <p:nvSpPr>
            <p:cNvPr id="487" name="Elipse 486">
              <a:extLst>
                <a:ext uri="{FF2B5EF4-FFF2-40B4-BE49-F238E27FC236}">
                  <a16:creationId xmlns:a16="http://schemas.microsoft.com/office/drawing/2014/main" id="{FD078D42-9FE4-46B5-9D3D-5706CFD4C9CC}"/>
                </a:ext>
              </a:extLst>
            </p:cNvPr>
            <p:cNvSpPr/>
            <p:nvPr/>
          </p:nvSpPr>
          <p:spPr>
            <a:xfrm>
              <a:off x="6089494" y="594592"/>
              <a:ext cx="965060" cy="680179"/>
            </a:xfrm>
            <a:prstGeom prst="ellipse">
              <a:avLst/>
            </a:prstGeom>
            <a:solidFill>
              <a:schemeClr val="accent5">
                <a:lumMod val="60000"/>
                <a:lumOff val="40000"/>
              </a:schemeClr>
            </a:solidFill>
            <a:ln>
              <a:solidFill>
                <a:srgbClr val="423200"/>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0" b="1" dirty="0"/>
                <a:t>time</a:t>
              </a:r>
              <a:endParaRPr lang="es-CL" sz="100" b="1" dirty="0">
                <a:solidFill>
                  <a:schemeClr val="bg1"/>
                </a:solidFill>
              </a:endParaRPr>
            </a:p>
          </p:txBody>
        </p:sp>
        <p:sp>
          <p:nvSpPr>
            <p:cNvPr id="488" name="Flecha derecha 1">
              <a:extLst>
                <a:ext uri="{FF2B5EF4-FFF2-40B4-BE49-F238E27FC236}">
                  <a16:creationId xmlns:a16="http://schemas.microsoft.com/office/drawing/2014/main" id="{8CCA896C-257E-430D-9263-7ACB90C6F1B7}"/>
                </a:ext>
              </a:extLst>
            </p:cNvPr>
            <p:cNvSpPr/>
            <p:nvPr/>
          </p:nvSpPr>
          <p:spPr>
            <a:xfrm>
              <a:off x="258445" y="1784154"/>
              <a:ext cx="978408" cy="484632"/>
            </a:xfrm>
            <a:prstGeom prst="rightArrow">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89" name="Flecha derecha 118">
              <a:extLst>
                <a:ext uri="{FF2B5EF4-FFF2-40B4-BE49-F238E27FC236}">
                  <a16:creationId xmlns:a16="http://schemas.microsoft.com/office/drawing/2014/main" id="{501D27C4-189D-4EFD-A105-110591A4E4A9}"/>
                </a:ext>
              </a:extLst>
            </p:cNvPr>
            <p:cNvSpPr/>
            <p:nvPr/>
          </p:nvSpPr>
          <p:spPr>
            <a:xfrm>
              <a:off x="2676259" y="1784154"/>
              <a:ext cx="978408" cy="484632"/>
            </a:xfrm>
            <a:prstGeom prst="rightArrow">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90" name="Flecha derecha 119">
              <a:extLst>
                <a:ext uri="{FF2B5EF4-FFF2-40B4-BE49-F238E27FC236}">
                  <a16:creationId xmlns:a16="http://schemas.microsoft.com/office/drawing/2014/main" id="{3C34F041-5A74-410C-A0C7-5C6527667580}"/>
                </a:ext>
              </a:extLst>
            </p:cNvPr>
            <p:cNvSpPr/>
            <p:nvPr/>
          </p:nvSpPr>
          <p:spPr>
            <a:xfrm>
              <a:off x="5076220" y="1784154"/>
              <a:ext cx="978408" cy="484632"/>
            </a:xfrm>
            <a:prstGeom prst="rightArrow">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91" name="Flecha derecha 120">
              <a:extLst>
                <a:ext uri="{FF2B5EF4-FFF2-40B4-BE49-F238E27FC236}">
                  <a16:creationId xmlns:a16="http://schemas.microsoft.com/office/drawing/2014/main" id="{D70A1586-151E-4E60-AE48-50C0E94C40F9}"/>
                </a:ext>
              </a:extLst>
            </p:cNvPr>
            <p:cNvSpPr/>
            <p:nvPr/>
          </p:nvSpPr>
          <p:spPr>
            <a:xfrm>
              <a:off x="7520544" y="1784154"/>
              <a:ext cx="978408" cy="484632"/>
            </a:xfrm>
            <a:prstGeom prst="rightArrow">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a:p>
          </p:txBody>
        </p:sp>
        <p:sp>
          <p:nvSpPr>
            <p:cNvPr id="492" name="Elipse 491">
              <a:extLst>
                <a:ext uri="{FF2B5EF4-FFF2-40B4-BE49-F238E27FC236}">
                  <a16:creationId xmlns:a16="http://schemas.microsoft.com/office/drawing/2014/main" id="{25DBB240-CABA-4FF2-A050-A26B1185D647}"/>
                </a:ext>
              </a:extLst>
            </p:cNvPr>
            <p:cNvSpPr/>
            <p:nvPr/>
          </p:nvSpPr>
          <p:spPr>
            <a:xfrm>
              <a:off x="431488" y="2165059"/>
              <a:ext cx="450715" cy="450715"/>
            </a:xfrm>
            <a:prstGeom prst="ellipse">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dirty="0"/>
            </a:p>
          </p:txBody>
        </p:sp>
        <p:sp>
          <p:nvSpPr>
            <p:cNvPr id="493" name="Elipse 492">
              <a:extLst>
                <a:ext uri="{FF2B5EF4-FFF2-40B4-BE49-F238E27FC236}">
                  <a16:creationId xmlns:a16="http://schemas.microsoft.com/office/drawing/2014/main" id="{C00DEB2F-972B-4932-851C-2FEAA1314A81}"/>
                </a:ext>
              </a:extLst>
            </p:cNvPr>
            <p:cNvSpPr/>
            <p:nvPr/>
          </p:nvSpPr>
          <p:spPr>
            <a:xfrm>
              <a:off x="2852480" y="2151136"/>
              <a:ext cx="450715" cy="450715"/>
            </a:xfrm>
            <a:prstGeom prst="ellipse">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dirty="0"/>
            </a:p>
          </p:txBody>
        </p:sp>
        <p:sp>
          <p:nvSpPr>
            <p:cNvPr id="494" name="Elipse 493">
              <a:extLst>
                <a:ext uri="{FF2B5EF4-FFF2-40B4-BE49-F238E27FC236}">
                  <a16:creationId xmlns:a16="http://schemas.microsoft.com/office/drawing/2014/main" id="{309FF9D3-1389-43A4-8631-EF5ACC5DE33F}"/>
                </a:ext>
              </a:extLst>
            </p:cNvPr>
            <p:cNvSpPr/>
            <p:nvPr/>
          </p:nvSpPr>
          <p:spPr>
            <a:xfrm>
              <a:off x="5267059" y="2151136"/>
              <a:ext cx="450715" cy="450715"/>
            </a:xfrm>
            <a:prstGeom prst="ellipse">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dirty="0"/>
            </a:p>
          </p:txBody>
        </p:sp>
        <p:sp>
          <p:nvSpPr>
            <p:cNvPr id="495" name="Elipse 494">
              <a:extLst>
                <a:ext uri="{FF2B5EF4-FFF2-40B4-BE49-F238E27FC236}">
                  <a16:creationId xmlns:a16="http://schemas.microsoft.com/office/drawing/2014/main" id="{C851DE7A-5F9C-4087-BFFB-61466C4FE0F9}"/>
                </a:ext>
              </a:extLst>
            </p:cNvPr>
            <p:cNvSpPr/>
            <p:nvPr/>
          </p:nvSpPr>
          <p:spPr>
            <a:xfrm>
              <a:off x="7734925" y="2141911"/>
              <a:ext cx="450715" cy="450715"/>
            </a:xfrm>
            <a:prstGeom prst="ellipse">
              <a:avLst/>
            </a:prstGeom>
            <a:solidFill>
              <a:srgbClr val="423200"/>
            </a:solidFill>
            <a:ln>
              <a:solidFill>
                <a:srgbClr val="4232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00" dirty="0"/>
            </a:p>
          </p:txBody>
        </p:sp>
        <p:cxnSp>
          <p:nvCxnSpPr>
            <p:cNvPr id="496" name="Conector curvado 3">
              <a:extLst>
                <a:ext uri="{FF2B5EF4-FFF2-40B4-BE49-F238E27FC236}">
                  <a16:creationId xmlns:a16="http://schemas.microsoft.com/office/drawing/2014/main" id="{4219689C-2317-4BCB-90B3-5E59228ABDD7}"/>
                </a:ext>
              </a:extLst>
            </p:cNvPr>
            <p:cNvCxnSpPr>
              <a:stCxn id="482" idx="2"/>
              <a:endCxn id="493" idx="3"/>
            </p:cNvCxnSpPr>
            <p:nvPr/>
          </p:nvCxnSpPr>
          <p:spPr>
            <a:xfrm rot="16200000" flipH="1">
              <a:off x="2380650" y="1998009"/>
              <a:ext cx="100820" cy="974852"/>
            </a:xfrm>
            <a:prstGeom prst="curvedConnector3">
              <a:avLst>
                <a:gd name="adj1" fmla="val 39221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7" name="Conector curvado 5">
              <a:extLst>
                <a:ext uri="{FF2B5EF4-FFF2-40B4-BE49-F238E27FC236}">
                  <a16:creationId xmlns:a16="http://schemas.microsoft.com/office/drawing/2014/main" id="{1D39E6B4-4804-469D-9103-262B116D567C}"/>
                </a:ext>
              </a:extLst>
            </p:cNvPr>
            <p:cNvCxnSpPr>
              <a:stCxn id="483" idx="2"/>
              <a:endCxn id="494" idx="3"/>
            </p:cNvCxnSpPr>
            <p:nvPr/>
          </p:nvCxnSpPr>
          <p:spPr>
            <a:xfrm rot="16200000" flipH="1">
              <a:off x="4797841" y="2000621"/>
              <a:ext cx="100820" cy="969628"/>
            </a:xfrm>
            <a:prstGeom prst="curvedConnector3">
              <a:avLst>
                <a:gd name="adj1" fmla="val 39221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8" name="Conector curvado 18">
              <a:extLst>
                <a:ext uri="{FF2B5EF4-FFF2-40B4-BE49-F238E27FC236}">
                  <a16:creationId xmlns:a16="http://schemas.microsoft.com/office/drawing/2014/main" id="{8B4FD69F-CF48-472D-B0D6-5087A51F3C21}"/>
                </a:ext>
              </a:extLst>
            </p:cNvPr>
            <p:cNvCxnSpPr>
              <a:stCxn id="484" idx="2"/>
              <a:endCxn id="495" idx="3"/>
            </p:cNvCxnSpPr>
            <p:nvPr/>
          </p:nvCxnSpPr>
          <p:spPr>
            <a:xfrm rot="16200000" flipH="1">
              <a:off x="7258549" y="1984237"/>
              <a:ext cx="91595" cy="993170"/>
            </a:xfrm>
            <a:prstGeom prst="curvedConnector3">
              <a:avLst>
                <a:gd name="adj1" fmla="val 42164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9" name="Conector curvado 21">
              <a:extLst>
                <a:ext uri="{FF2B5EF4-FFF2-40B4-BE49-F238E27FC236}">
                  <a16:creationId xmlns:a16="http://schemas.microsoft.com/office/drawing/2014/main" id="{7F932EF1-2716-4358-8A6A-4198E0F81A4E}"/>
                </a:ext>
              </a:extLst>
            </p:cNvPr>
            <p:cNvCxnSpPr>
              <a:stCxn id="485" idx="6"/>
              <a:endCxn id="493" idx="0"/>
            </p:cNvCxnSpPr>
            <p:nvPr/>
          </p:nvCxnSpPr>
          <p:spPr>
            <a:xfrm>
              <a:off x="2298561" y="821936"/>
              <a:ext cx="779277" cy="1329200"/>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0" name="Conector curvado 28">
              <a:extLst>
                <a:ext uri="{FF2B5EF4-FFF2-40B4-BE49-F238E27FC236}">
                  <a16:creationId xmlns:a16="http://schemas.microsoft.com/office/drawing/2014/main" id="{C2EDAED4-C0DA-43A9-81A8-79A69C39D2B3}"/>
                </a:ext>
              </a:extLst>
            </p:cNvPr>
            <p:cNvCxnSpPr>
              <a:stCxn id="487" idx="6"/>
              <a:endCxn id="495" idx="0"/>
            </p:cNvCxnSpPr>
            <p:nvPr/>
          </p:nvCxnSpPr>
          <p:spPr>
            <a:xfrm>
              <a:off x="7054554" y="934682"/>
              <a:ext cx="905729" cy="1207229"/>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1" name="Conector curvado 32">
              <a:extLst>
                <a:ext uri="{FF2B5EF4-FFF2-40B4-BE49-F238E27FC236}">
                  <a16:creationId xmlns:a16="http://schemas.microsoft.com/office/drawing/2014/main" id="{68FCA368-7891-4BB0-9A3D-4B8421C641B4}"/>
                </a:ext>
              </a:extLst>
            </p:cNvPr>
            <p:cNvCxnSpPr>
              <a:stCxn id="486" idx="6"/>
            </p:cNvCxnSpPr>
            <p:nvPr/>
          </p:nvCxnSpPr>
          <p:spPr>
            <a:xfrm>
              <a:off x="4650779" y="895176"/>
              <a:ext cx="841637" cy="1239487"/>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2" name="Conector recto de flecha 501">
              <a:extLst>
                <a:ext uri="{FF2B5EF4-FFF2-40B4-BE49-F238E27FC236}">
                  <a16:creationId xmlns:a16="http://schemas.microsoft.com/office/drawing/2014/main" id="{1F0AE6E0-A199-4998-BAC4-C8154162495B}"/>
                </a:ext>
              </a:extLst>
            </p:cNvPr>
            <p:cNvCxnSpPr/>
            <p:nvPr/>
          </p:nvCxnSpPr>
          <p:spPr>
            <a:xfrm>
              <a:off x="1534193" y="5980136"/>
              <a:ext cx="717193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3" name="Conector recto de flecha 502">
              <a:extLst>
                <a:ext uri="{FF2B5EF4-FFF2-40B4-BE49-F238E27FC236}">
                  <a16:creationId xmlns:a16="http://schemas.microsoft.com/office/drawing/2014/main" id="{70EC531C-2BD9-4427-9ACE-641FA97E84C6}"/>
                </a:ext>
              </a:extLst>
            </p:cNvPr>
            <p:cNvCxnSpPr/>
            <p:nvPr/>
          </p:nvCxnSpPr>
          <p:spPr>
            <a:xfrm flipV="1">
              <a:off x="1481715" y="3482524"/>
              <a:ext cx="0" cy="24976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Conector recto 503">
              <a:extLst>
                <a:ext uri="{FF2B5EF4-FFF2-40B4-BE49-F238E27FC236}">
                  <a16:creationId xmlns:a16="http://schemas.microsoft.com/office/drawing/2014/main" id="{B437B70E-8051-4626-A266-DC70FA4BDAF0}"/>
                </a:ext>
              </a:extLst>
            </p:cNvPr>
            <p:cNvCxnSpPr/>
            <p:nvPr/>
          </p:nvCxnSpPr>
          <p:spPr>
            <a:xfrm>
              <a:off x="1870970"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Conector recto 504">
              <a:extLst>
                <a:ext uri="{FF2B5EF4-FFF2-40B4-BE49-F238E27FC236}">
                  <a16:creationId xmlns:a16="http://schemas.microsoft.com/office/drawing/2014/main" id="{7FAAB549-4282-47EE-8C2A-46FCB0AFE235}"/>
                </a:ext>
              </a:extLst>
            </p:cNvPr>
            <p:cNvCxnSpPr/>
            <p:nvPr/>
          </p:nvCxnSpPr>
          <p:spPr>
            <a:xfrm>
              <a:off x="2296038"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Conector recto 505">
              <a:extLst>
                <a:ext uri="{FF2B5EF4-FFF2-40B4-BE49-F238E27FC236}">
                  <a16:creationId xmlns:a16="http://schemas.microsoft.com/office/drawing/2014/main" id="{CA3E4FE8-87F0-4063-8B7C-2ACB1C4ED190}"/>
                </a:ext>
              </a:extLst>
            </p:cNvPr>
            <p:cNvCxnSpPr/>
            <p:nvPr/>
          </p:nvCxnSpPr>
          <p:spPr>
            <a:xfrm>
              <a:off x="2721107"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Conector recto 506">
              <a:extLst>
                <a:ext uri="{FF2B5EF4-FFF2-40B4-BE49-F238E27FC236}">
                  <a16:creationId xmlns:a16="http://schemas.microsoft.com/office/drawing/2014/main" id="{C9D85C6E-A5DA-4A81-8105-5A7B9C4FF353}"/>
                </a:ext>
              </a:extLst>
            </p:cNvPr>
            <p:cNvCxnSpPr/>
            <p:nvPr/>
          </p:nvCxnSpPr>
          <p:spPr>
            <a:xfrm>
              <a:off x="3146175"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Conector recto 507">
              <a:extLst>
                <a:ext uri="{FF2B5EF4-FFF2-40B4-BE49-F238E27FC236}">
                  <a16:creationId xmlns:a16="http://schemas.microsoft.com/office/drawing/2014/main" id="{7D16A16D-949E-46F8-9132-5961A05C712C}"/>
                </a:ext>
              </a:extLst>
            </p:cNvPr>
            <p:cNvCxnSpPr/>
            <p:nvPr/>
          </p:nvCxnSpPr>
          <p:spPr>
            <a:xfrm>
              <a:off x="3571244"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Conector recto 508">
              <a:extLst>
                <a:ext uri="{FF2B5EF4-FFF2-40B4-BE49-F238E27FC236}">
                  <a16:creationId xmlns:a16="http://schemas.microsoft.com/office/drawing/2014/main" id="{A99548BE-17A2-433C-9A1A-BB3BFF835E22}"/>
                </a:ext>
              </a:extLst>
            </p:cNvPr>
            <p:cNvCxnSpPr/>
            <p:nvPr/>
          </p:nvCxnSpPr>
          <p:spPr>
            <a:xfrm>
              <a:off x="3996312"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Conector recto 509">
              <a:extLst>
                <a:ext uri="{FF2B5EF4-FFF2-40B4-BE49-F238E27FC236}">
                  <a16:creationId xmlns:a16="http://schemas.microsoft.com/office/drawing/2014/main" id="{0B0AF2DF-6661-432C-9C3D-88C09F54314E}"/>
                </a:ext>
              </a:extLst>
            </p:cNvPr>
            <p:cNvCxnSpPr/>
            <p:nvPr/>
          </p:nvCxnSpPr>
          <p:spPr>
            <a:xfrm>
              <a:off x="4421380"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Conector recto 510">
              <a:extLst>
                <a:ext uri="{FF2B5EF4-FFF2-40B4-BE49-F238E27FC236}">
                  <a16:creationId xmlns:a16="http://schemas.microsoft.com/office/drawing/2014/main" id="{0EC95844-68AA-4CFD-97DA-6DAF2A350C91}"/>
                </a:ext>
              </a:extLst>
            </p:cNvPr>
            <p:cNvCxnSpPr/>
            <p:nvPr/>
          </p:nvCxnSpPr>
          <p:spPr>
            <a:xfrm>
              <a:off x="4846449"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2" name="Conector recto 511">
              <a:extLst>
                <a:ext uri="{FF2B5EF4-FFF2-40B4-BE49-F238E27FC236}">
                  <a16:creationId xmlns:a16="http://schemas.microsoft.com/office/drawing/2014/main" id="{CC719361-7ECD-420B-BCCC-462F570A70D5}"/>
                </a:ext>
              </a:extLst>
            </p:cNvPr>
            <p:cNvCxnSpPr/>
            <p:nvPr/>
          </p:nvCxnSpPr>
          <p:spPr>
            <a:xfrm>
              <a:off x="5271517"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3" name="Conector recto 512">
              <a:extLst>
                <a:ext uri="{FF2B5EF4-FFF2-40B4-BE49-F238E27FC236}">
                  <a16:creationId xmlns:a16="http://schemas.microsoft.com/office/drawing/2014/main" id="{0B3559DA-0F28-4D85-8DAF-1DE316E709D4}"/>
                </a:ext>
              </a:extLst>
            </p:cNvPr>
            <p:cNvCxnSpPr/>
            <p:nvPr/>
          </p:nvCxnSpPr>
          <p:spPr>
            <a:xfrm>
              <a:off x="5696586"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4" name="Conector recto 513">
              <a:extLst>
                <a:ext uri="{FF2B5EF4-FFF2-40B4-BE49-F238E27FC236}">
                  <a16:creationId xmlns:a16="http://schemas.microsoft.com/office/drawing/2014/main" id="{AC648E13-3919-456F-9F2C-3BD7D94598FD}"/>
                </a:ext>
              </a:extLst>
            </p:cNvPr>
            <p:cNvCxnSpPr/>
            <p:nvPr/>
          </p:nvCxnSpPr>
          <p:spPr>
            <a:xfrm>
              <a:off x="6121654"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5" name="Conector recto 514">
              <a:extLst>
                <a:ext uri="{FF2B5EF4-FFF2-40B4-BE49-F238E27FC236}">
                  <a16:creationId xmlns:a16="http://schemas.microsoft.com/office/drawing/2014/main" id="{AE89AD41-40E1-4AD6-AEC9-F7496F3BCFBD}"/>
                </a:ext>
              </a:extLst>
            </p:cNvPr>
            <p:cNvCxnSpPr/>
            <p:nvPr/>
          </p:nvCxnSpPr>
          <p:spPr>
            <a:xfrm>
              <a:off x="6546722"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6" name="Conector recto 515">
              <a:extLst>
                <a:ext uri="{FF2B5EF4-FFF2-40B4-BE49-F238E27FC236}">
                  <a16:creationId xmlns:a16="http://schemas.microsoft.com/office/drawing/2014/main" id="{46FE9169-EDE4-4C89-BA86-0EF98EF3B394}"/>
                </a:ext>
              </a:extLst>
            </p:cNvPr>
            <p:cNvCxnSpPr/>
            <p:nvPr/>
          </p:nvCxnSpPr>
          <p:spPr>
            <a:xfrm>
              <a:off x="6971791"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7" name="Conector recto 516">
              <a:extLst>
                <a:ext uri="{FF2B5EF4-FFF2-40B4-BE49-F238E27FC236}">
                  <a16:creationId xmlns:a16="http://schemas.microsoft.com/office/drawing/2014/main" id="{202F52D3-4114-4BC0-BEC5-4793A50F144F}"/>
                </a:ext>
              </a:extLst>
            </p:cNvPr>
            <p:cNvCxnSpPr/>
            <p:nvPr/>
          </p:nvCxnSpPr>
          <p:spPr>
            <a:xfrm>
              <a:off x="7396859"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8" name="Conector recto 517">
              <a:extLst>
                <a:ext uri="{FF2B5EF4-FFF2-40B4-BE49-F238E27FC236}">
                  <a16:creationId xmlns:a16="http://schemas.microsoft.com/office/drawing/2014/main" id="{F516BE4C-674B-44BB-927A-066E1D0A2B5A}"/>
                </a:ext>
              </a:extLst>
            </p:cNvPr>
            <p:cNvCxnSpPr/>
            <p:nvPr/>
          </p:nvCxnSpPr>
          <p:spPr>
            <a:xfrm>
              <a:off x="7821928" y="3707178"/>
              <a:ext cx="0" cy="2378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9" name="Conector recto 518">
              <a:extLst>
                <a:ext uri="{FF2B5EF4-FFF2-40B4-BE49-F238E27FC236}">
                  <a16:creationId xmlns:a16="http://schemas.microsoft.com/office/drawing/2014/main" id="{2DE19204-F866-465E-B916-C701432500D0}"/>
                </a:ext>
              </a:extLst>
            </p:cNvPr>
            <p:cNvCxnSpPr/>
            <p:nvPr/>
          </p:nvCxnSpPr>
          <p:spPr>
            <a:xfrm>
              <a:off x="8246987" y="3707178"/>
              <a:ext cx="0" cy="231630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0" name="CuadroTexto 519">
              <a:extLst>
                <a:ext uri="{FF2B5EF4-FFF2-40B4-BE49-F238E27FC236}">
                  <a16:creationId xmlns:a16="http://schemas.microsoft.com/office/drawing/2014/main" id="{D22ED376-4E4C-4057-9843-E1552AF3B7B6}"/>
                </a:ext>
              </a:extLst>
            </p:cNvPr>
            <p:cNvSpPr txBox="1"/>
            <p:nvPr/>
          </p:nvSpPr>
          <p:spPr>
            <a:xfrm>
              <a:off x="1014265" y="5495412"/>
              <a:ext cx="996273" cy="561658"/>
            </a:xfrm>
            <a:prstGeom prst="rect">
              <a:avLst/>
            </a:prstGeom>
            <a:noFill/>
          </p:spPr>
          <p:txBody>
            <a:bodyPr wrap="none" rtlCol="0">
              <a:spAutoFit/>
            </a:bodyPr>
            <a:lstStyle/>
            <a:p>
              <a:r>
                <a:rPr lang="es-CL" sz="100" dirty="0"/>
                <a:t>1</a:t>
              </a:r>
            </a:p>
          </p:txBody>
        </p:sp>
        <p:sp>
          <p:nvSpPr>
            <p:cNvPr id="521" name="CuadroTexto 520">
              <a:extLst>
                <a:ext uri="{FF2B5EF4-FFF2-40B4-BE49-F238E27FC236}">
                  <a16:creationId xmlns:a16="http://schemas.microsoft.com/office/drawing/2014/main" id="{01988749-1336-4BC0-8433-CD965D141F0F}"/>
                </a:ext>
              </a:extLst>
            </p:cNvPr>
            <p:cNvSpPr txBox="1"/>
            <p:nvPr/>
          </p:nvSpPr>
          <p:spPr>
            <a:xfrm>
              <a:off x="1014265" y="4574851"/>
              <a:ext cx="996273" cy="561658"/>
            </a:xfrm>
            <a:prstGeom prst="rect">
              <a:avLst/>
            </a:prstGeom>
            <a:noFill/>
          </p:spPr>
          <p:txBody>
            <a:bodyPr wrap="none" rtlCol="0">
              <a:spAutoFit/>
            </a:bodyPr>
            <a:lstStyle/>
            <a:p>
              <a:r>
                <a:rPr lang="es-CL" sz="100" dirty="0"/>
                <a:t>5</a:t>
              </a:r>
            </a:p>
          </p:txBody>
        </p:sp>
        <p:sp>
          <p:nvSpPr>
            <p:cNvPr id="522" name="CuadroTexto 521">
              <a:extLst>
                <a:ext uri="{FF2B5EF4-FFF2-40B4-BE49-F238E27FC236}">
                  <a16:creationId xmlns:a16="http://schemas.microsoft.com/office/drawing/2014/main" id="{ED7357D1-2E65-4082-998D-0AE7059B889B}"/>
                </a:ext>
              </a:extLst>
            </p:cNvPr>
            <p:cNvSpPr txBox="1"/>
            <p:nvPr/>
          </p:nvSpPr>
          <p:spPr>
            <a:xfrm>
              <a:off x="774887" y="3465826"/>
              <a:ext cx="1029705" cy="561658"/>
            </a:xfrm>
            <a:prstGeom prst="rect">
              <a:avLst/>
            </a:prstGeom>
            <a:noFill/>
          </p:spPr>
          <p:txBody>
            <a:bodyPr wrap="none" rtlCol="0">
              <a:spAutoFit/>
            </a:bodyPr>
            <a:lstStyle/>
            <a:p>
              <a:r>
                <a:rPr lang="es-CL" sz="100" dirty="0"/>
                <a:t>10</a:t>
              </a:r>
            </a:p>
          </p:txBody>
        </p:sp>
        <p:cxnSp>
          <p:nvCxnSpPr>
            <p:cNvPr id="523" name="Conector recto 522">
              <a:extLst>
                <a:ext uri="{FF2B5EF4-FFF2-40B4-BE49-F238E27FC236}">
                  <a16:creationId xmlns:a16="http://schemas.microsoft.com/office/drawing/2014/main" id="{2EEC7BAA-FDE8-4BBF-BB96-41A9102197D7}"/>
                </a:ext>
              </a:extLst>
            </p:cNvPr>
            <p:cNvCxnSpPr/>
            <p:nvPr/>
          </p:nvCxnSpPr>
          <p:spPr>
            <a:xfrm flipV="1">
              <a:off x="1471939" y="3703978"/>
              <a:ext cx="6749020" cy="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4" name="CuadroTexto 523">
              <a:extLst>
                <a:ext uri="{FF2B5EF4-FFF2-40B4-BE49-F238E27FC236}">
                  <a16:creationId xmlns:a16="http://schemas.microsoft.com/office/drawing/2014/main" id="{6354D83D-4BCA-4008-933C-A6E3FAC2D86F}"/>
                </a:ext>
              </a:extLst>
            </p:cNvPr>
            <p:cNvSpPr txBox="1"/>
            <p:nvPr/>
          </p:nvSpPr>
          <p:spPr>
            <a:xfrm>
              <a:off x="6875392" y="6129200"/>
              <a:ext cx="1104927" cy="561658"/>
            </a:xfrm>
            <a:prstGeom prst="rect">
              <a:avLst/>
            </a:prstGeom>
            <a:noFill/>
          </p:spPr>
          <p:txBody>
            <a:bodyPr wrap="none" rtlCol="0">
              <a:spAutoFit/>
            </a:bodyPr>
            <a:lstStyle/>
            <a:p>
              <a:r>
                <a:rPr lang="es-CL" sz="100" b="1" dirty="0"/>
                <a:t>Time</a:t>
              </a:r>
            </a:p>
          </p:txBody>
        </p:sp>
        <p:sp>
          <p:nvSpPr>
            <p:cNvPr id="525" name="CuadroTexto 524">
              <a:extLst>
                <a:ext uri="{FF2B5EF4-FFF2-40B4-BE49-F238E27FC236}">
                  <a16:creationId xmlns:a16="http://schemas.microsoft.com/office/drawing/2014/main" id="{C80E19C8-B637-4904-907B-CCD50DD3C661}"/>
                </a:ext>
              </a:extLst>
            </p:cNvPr>
            <p:cNvSpPr txBox="1"/>
            <p:nvPr/>
          </p:nvSpPr>
          <p:spPr>
            <a:xfrm>
              <a:off x="809758" y="3076709"/>
              <a:ext cx="1255376" cy="561658"/>
            </a:xfrm>
            <a:prstGeom prst="rect">
              <a:avLst/>
            </a:prstGeom>
            <a:noFill/>
          </p:spPr>
          <p:txBody>
            <a:bodyPr wrap="none" rtlCol="0">
              <a:spAutoFit/>
            </a:bodyPr>
            <a:lstStyle/>
            <a:p>
              <a:r>
                <a:rPr lang="es-CL" sz="100" b="1" dirty="0" err="1"/>
                <a:t>Customers</a:t>
              </a:r>
              <a:endParaRPr lang="es-CL" sz="100" b="1" dirty="0"/>
            </a:p>
          </p:txBody>
        </p:sp>
      </p:grpSp>
    </p:spTree>
    <p:extLst>
      <p:ext uri="{BB962C8B-B14F-4D97-AF65-F5344CB8AC3E}">
        <p14:creationId xmlns:p14="http://schemas.microsoft.com/office/powerpoint/2010/main" val="1667247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49566" y="2598253"/>
            <a:ext cx="5547336" cy="3744785"/>
          </a:xfrm>
          <a:prstGeom prst="rect">
            <a:avLst/>
          </a:prstGeom>
        </p:spPr>
      </p:pic>
      <p:grpSp>
        <p:nvGrpSpPr>
          <p:cNvPr id="5" name="Grupo 4"/>
          <p:cNvGrpSpPr/>
          <p:nvPr/>
        </p:nvGrpSpPr>
        <p:grpSpPr>
          <a:xfrm>
            <a:off x="5888471" y="2292626"/>
            <a:ext cx="6212911" cy="4565374"/>
            <a:chOff x="-2250" y="8809"/>
            <a:chExt cx="9146250" cy="6720852"/>
          </a:xfrm>
        </p:grpSpPr>
        <p:sp>
          <p:nvSpPr>
            <p:cNvPr id="6" name="Rectángulo 5"/>
            <p:cNvSpPr/>
            <p:nvPr/>
          </p:nvSpPr>
          <p:spPr>
            <a:xfrm>
              <a:off x="0" y="806630"/>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7" name="Rectángulo 6"/>
            <p:cNvSpPr/>
            <p:nvPr/>
          </p:nvSpPr>
          <p:spPr>
            <a:xfrm>
              <a:off x="0" y="1998899"/>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8" name="Rectángulo 7"/>
            <p:cNvSpPr/>
            <p:nvPr/>
          </p:nvSpPr>
          <p:spPr>
            <a:xfrm>
              <a:off x="0" y="3202377"/>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9" name="Rectángulo 8"/>
            <p:cNvSpPr/>
            <p:nvPr/>
          </p:nvSpPr>
          <p:spPr>
            <a:xfrm>
              <a:off x="0" y="4394646"/>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10" name="Rectángulo 9"/>
            <p:cNvSpPr/>
            <p:nvPr/>
          </p:nvSpPr>
          <p:spPr>
            <a:xfrm>
              <a:off x="0" y="5586915"/>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11" name="CuadroTexto 10"/>
            <p:cNvSpPr txBox="1"/>
            <p:nvPr/>
          </p:nvSpPr>
          <p:spPr>
            <a:xfrm>
              <a:off x="-2250" y="8809"/>
              <a:ext cx="1036843" cy="400748"/>
            </a:xfrm>
            <a:prstGeom prst="rect">
              <a:avLst/>
            </a:prstGeom>
            <a:noFill/>
          </p:spPr>
          <p:txBody>
            <a:bodyPr wrap="none" rtlCol="0">
              <a:spAutoFit/>
            </a:bodyPr>
            <a:lstStyle/>
            <a:p>
              <a:r>
                <a:rPr lang="es-CL" sz="1200" b="1" dirty="0"/>
                <a:t>Explorar</a:t>
              </a:r>
            </a:p>
          </p:txBody>
        </p:sp>
        <p:sp>
          <p:nvSpPr>
            <p:cNvPr id="12" name="CuadroTexto 11"/>
            <p:cNvSpPr txBox="1"/>
            <p:nvPr/>
          </p:nvSpPr>
          <p:spPr>
            <a:xfrm>
              <a:off x="1118978" y="98949"/>
              <a:ext cx="1815796" cy="311693"/>
            </a:xfrm>
            <a:prstGeom prst="rect">
              <a:avLst/>
            </a:prstGeom>
            <a:noFill/>
          </p:spPr>
          <p:txBody>
            <a:bodyPr wrap="square" rtlCol="0">
              <a:spAutoFit/>
            </a:bodyPr>
            <a:lstStyle/>
            <a:p>
              <a:r>
                <a:rPr lang="es-CL" sz="800" b="1" dirty="0"/>
                <a:t>Simular (</a:t>
              </a:r>
              <a:r>
                <a:rPr lang="es-CL" sz="700" b="1" dirty="0"/>
                <a:t>página “explorar”</a:t>
              </a:r>
              <a:r>
                <a:rPr lang="es-CL" sz="800" b="1" dirty="0"/>
                <a:t>)</a:t>
              </a:r>
            </a:p>
          </p:txBody>
        </p:sp>
        <p:sp>
          <p:nvSpPr>
            <p:cNvPr id="13" name="CuadroTexto 12"/>
            <p:cNvSpPr txBox="1"/>
            <p:nvPr/>
          </p:nvSpPr>
          <p:spPr>
            <a:xfrm>
              <a:off x="1118978" y="442274"/>
              <a:ext cx="1053354" cy="267165"/>
            </a:xfrm>
            <a:prstGeom prst="rect">
              <a:avLst/>
            </a:prstGeom>
            <a:noFill/>
          </p:spPr>
          <p:txBody>
            <a:bodyPr wrap="none" rtlCol="0">
              <a:spAutoFit/>
            </a:bodyPr>
            <a:lstStyle/>
            <a:p>
              <a:r>
                <a:rPr lang="es-CL" sz="600" b="1" i="1" dirty="0"/>
                <a:t>Tipo de conducta</a:t>
              </a:r>
            </a:p>
          </p:txBody>
        </p:sp>
        <p:sp>
          <p:nvSpPr>
            <p:cNvPr id="14" name="CuadroTexto 13"/>
            <p:cNvSpPr txBox="1"/>
            <p:nvPr/>
          </p:nvSpPr>
          <p:spPr>
            <a:xfrm>
              <a:off x="2008209" y="442272"/>
              <a:ext cx="830717" cy="267165"/>
            </a:xfrm>
            <a:prstGeom prst="rect">
              <a:avLst/>
            </a:prstGeom>
            <a:noFill/>
          </p:spPr>
          <p:txBody>
            <a:bodyPr wrap="none" rtlCol="0">
              <a:spAutoFit/>
            </a:bodyPr>
            <a:lstStyle/>
            <a:p>
              <a:r>
                <a:rPr lang="es-CL" sz="600" dirty="0">
                  <a:sym typeface="Webdings" panose="05030102010509060703" pitchFamily="18" charset="2"/>
                </a:rPr>
                <a:t></a:t>
              </a:r>
              <a:r>
                <a:rPr lang="es-CL" sz="600" dirty="0"/>
                <a:t> pulsación</a:t>
              </a:r>
            </a:p>
          </p:txBody>
        </p:sp>
        <p:sp>
          <p:nvSpPr>
            <p:cNvPr id="15" name="CuadroTexto 14"/>
            <p:cNvSpPr txBox="1"/>
            <p:nvPr/>
          </p:nvSpPr>
          <p:spPr>
            <a:xfrm>
              <a:off x="2663321" y="442272"/>
              <a:ext cx="617356" cy="267165"/>
            </a:xfrm>
            <a:prstGeom prst="rect">
              <a:avLst/>
            </a:prstGeom>
            <a:noFill/>
          </p:spPr>
          <p:txBody>
            <a:bodyPr wrap="none" rtlCol="0">
              <a:spAutoFit/>
            </a:bodyPr>
            <a:lstStyle/>
            <a:p>
              <a:r>
                <a:rPr lang="es-CL" sz="600" dirty="0">
                  <a:sym typeface="Webdings" panose="05030102010509060703" pitchFamily="18" charset="2"/>
                </a:rPr>
                <a:t></a:t>
              </a:r>
              <a:r>
                <a:rPr lang="es-CL" sz="600" dirty="0"/>
                <a:t> paso</a:t>
              </a:r>
            </a:p>
          </p:txBody>
        </p:sp>
        <p:sp>
          <p:nvSpPr>
            <p:cNvPr id="16" name="CuadroTexto 15"/>
            <p:cNvSpPr txBox="1"/>
            <p:nvPr/>
          </p:nvSpPr>
          <p:spPr>
            <a:xfrm>
              <a:off x="3150394" y="442272"/>
              <a:ext cx="696207" cy="267165"/>
            </a:xfrm>
            <a:prstGeom prst="rect">
              <a:avLst/>
            </a:prstGeom>
            <a:noFill/>
          </p:spPr>
          <p:txBody>
            <a:bodyPr wrap="none" rtlCol="0">
              <a:spAutoFit/>
            </a:bodyPr>
            <a:lstStyle/>
            <a:p>
              <a:r>
                <a:rPr lang="es-CL" sz="600" dirty="0">
                  <a:sym typeface="Webdings" panose="05030102010509060703" pitchFamily="18" charset="2"/>
                </a:rPr>
                <a:t></a:t>
              </a:r>
              <a:r>
                <a:rPr lang="es-CL" sz="600" dirty="0"/>
                <a:t> rampa</a:t>
              </a:r>
            </a:p>
          </p:txBody>
        </p:sp>
        <p:sp>
          <p:nvSpPr>
            <p:cNvPr id="17" name="CuadroTexto 16"/>
            <p:cNvSpPr txBox="1"/>
            <p:nvPr/>
          </p:nvSpPr>
          <p:spPr>
            <a:xfrm>
              <a:off x="3726098" y="446610"/>
              <a:ext cx="631271" cy="267165"/>
            </a:xfrm>
            <a:prstGeom prst="rect">
              <a:avLst/>
            </a:prstGeom>
            <a:noFill/>
          </p:spPr>
          <p:txBody>
            <a:bodyPr wrap="none" rtlCol="0">
              <a:spAutoFit/>
            </a:bodyPr>
            <a:lstStyle/>
            <a:p>
              <a:r>
                <a:rPr lang="es-CL" sz="600" dirty="0">
                  <a:sym typeface="Webdings" panose="05030102010509060703" pitchFamily="18" charset="2"/>
                </a:rPr>
                <a:t></a:t>
              </a:r>
              <a:r>
                <a:rPr lang="es-CL" sz="600" dirty="0"/>
                <a:t> onda</a:t>
              </a:r>
            </a:p>
          </p:txBody>
        </p:sp>
        <p:sp>
          <p:nvSpPr>
            <p:cNvPr id="18" name="CuadroTexto 17"/>
            <p:cNvSpPr txBox="1"/>
            <p:nvPr/>
          </p:nvSpPr>
          <p:spPr>
            <a:xfrm>
              <a:off x="4217672" y="442272"/>
              <a:ext cx="809845" cy="267165"/>
            </a:xfrm>
            <a:prstGeom prst="rect">
              <a:avLst/>
            </a:prstGeom>
            <a:noFill/>
          </p:spPr>
          <p:txBody>
            <a:bodyPr wrap="none" rtlCol="0">
              <a:spAutoFit/>
            </a:bodyPr>
            <a:lstStyle/>
            <a:p>
              <a:r>
                <a:rPr lang="es-CL" sz="600" dirty="0">
                  <a:sym typeface="Webdings" panose="05030102010509060703" pitchFamily="18" charset="2"/>
                </a:rPr>
                <a:t></a:t>
              </a:r>
              <a:r>
                <a:rPr lang="es-CL" sz="600" dirty="0"/>
                <a:t> aleatorio</a:t>
              </a:r>
            </a:p>
          </p:txBody>
        </p:sp>
        <p:sp>
          <p:nvSpPr>
            <p:cNvPr id="19" name="CuadroTexto 18"/>
            <p:cNvSpPr txBox="1"/>
            <p:nvPr/>
          </p:nvSpPr>
          <p:spPr>
            <a:xfrm>
              <a:off x="27633" y="806630"/>
              <a:ext cx="3611367" cy="289429"/>
            </a:xfrm>
            <a:prstGeom prst="rect">
              <a:avLst/>
            </a:prstGeom>
            <a:noFill/>
          </p:spPr>
          <p:txBody>
            <a:bodyPr wrap="none" rtlCol="0">
              <a:spAutoFit/>
            </a:bodyPr>
            <a:lstStyle/>
            <a:p>
              <a:r>
                <a:rPr lang="es-CL" sz="700" dirty="0"/>
                <a:t>¿En qué aspecto(s) las </a:t>
              </a:r>
              <a:r>
                <a:rPr lang="es-CL" sz="700" b="1" dirty="0"/>
                <a:t>demoras “</a:t>
              </a:r>
              <a:r>
                <a:rPr lang="es-CL" sz="700" b="1" dirty="0" err="1"/>
                <a:t>mixer</a:t>
              </a:r>
              <a:r>
                <a:rPr lang="es-CL" sz="700" b="1" dirty="0"/>
                <a:t>” </a:t>
              </a:r>
              <a:r>
                <a:rPr lang="es-CL" sz="700" dirty="0"/>
                <a:t>son</a:t>
              </a:r>
              <a:r>
                <a:rPr lang="es-CL" sz="700" b="1" dirty="0"/>
                <a:t> similares </a:t>
              </a:r>
              <a:r>
                <a:rPr lang="es-CL" sz="700" dirty="0"/>
                <a:t>entre si?</a:t>
              </a:r>
            </a:p>
          </p:txBody>
        </p:sp>
        <p:sp>
          <p:nvSpPr>
            <p:cNvPr id="20" name="CuadroTexto 19"/>
            <p:cNvSpPr txBox="1"/>
            <p:nvPr/>
          </p:nvSpPr>
          <p:spPr>
            <a:xfrm>
              <a:off x="27633" y="1998900"/>
              <a:ext cx="3736601" cy="289429"/>
            </a:xfrm>
            <a:prstGeom prst="rect">
              <a:avLst/>
            </a:prstGeom>
            <a:noFill/>
          </p:spPr>
          <p:txBody>
            <a:bodyPr wrap="none" rtlCol="0">
              <a:spAutoFit/>
            </a:bodyPr>
            <a:lstStyle/>
            <a:p>
              <a:r>
                <a:rPr lang="es-CL" sz="700" dirty="0"/>
                <a:t>¿En qué aspecto(s) las </a:t>
              </a:r>
              <a:r>
                <a:rPr lang="es-CL" sz="700" b="1" dirty="0"/>
                <a:t>demoras “pipeline” </a:t>
              </a:r>
              <a:r>
                <a:rPr lang="es-CL" sz="700" dirty="0"/>
                <a:t>son</a:t>
              </a:r>
              <a:r>
                <a:rPr lang="es-CL" sz="700" b="1" dirty="0"/>
                <a:t> similares </a:t>
              </a:r>
              <a:r>
                <a:rPr lang="es-CL" sz="700" dirty="0"/>
                <a:t>entre si?</a:t>
              </a:r>
            </a:p>
          </p:txBody>
        </p:sp>
        <p:sp>
          <p:nvSpPr>
            <p:cNvPr id="21" name="CuadroTexto 20"/>
            <p:cNvSpPr txBox="1"/>
            <p:nvPr/>
          </p:nvSpPr>
          <p:spPr>
            <a:xfrm>
              <a:off x="27633" y="3223252"/>
              <a:ext cx="4645704" cy="289429"/>
            </a:xfrm>
            <a:prstGeom prst="rect">
              <a:avLst/>
            </a:prstGeom>
            <a:noFill/>
          </p:spPr>
          <p:txBody>
            <a:bodyPr wrap="none" rtlCol="0">
              <a:spAutoFit/>
            </a:bodyPr>
            <a:lstStyle/>
            <a:p>
              <a:r>
                <a:rPr lang="es-CL" sz="700" dirty="0"/>
                <a:t>¿En qué aspecto(s) las </a:t>
              </a:r>
              <a:r>
                <a:rPr lang="es-CL" sz="700" b="1" dirty="0"/>
                <a:t>demoras “</a:t>
              </a:r>
              <a:r>
                <a:rPr lang="es-CL" sz="700" b="1" dirty="0" err="1"/>
                <a:t>mixer</a:t>
              </a:r>
              <a:r>
                <a:rPr lang="es-CL" sz="700" b="1" dirty="0"/>
                <a:t>” </a:t>
              </a:r>
              <a:r>
                <a:rPr lang="es-CL" sz="700" dirty="0"/>
                <a:t>son</a:t>
              </a:r>
              <a:r>
                <a:rPr lang="es-CL" sz="700" b="1" dirty="0"/>
                <a:t>  diferente </a:t>
              </a:r>
              <a:r>
                <a:rPr lang="es-CL" sz="700" dirty="0"/>
                <a:t>de las </a:t>
              </a:r>
              <a:r>
                <a:rPr lang="es-CL" sz="700" b="1" dirty="0"/>
                <a:t>demoras “pipeline”?</a:t>
              </a:r>
            </a:p>
          </p:txBody>
        </p:sp>
        <p:sp>
          <p:nvSpPr>
            <p:cNvPr id="22" name="CuadroTexto 21"/>
            <p:cNvSpPr txBox="1"/>
            <p:nvPr/>
          </p:nvSpPr>
          <p:spPr>
            <a:xfrm>
              <a:off x="27633" y="4415520"/>
              <a:ext cx="4068239" cy="289429"/>
            </a:xfrm>
            <a:prstGeom prst="rect">
              <a:avLst/>
            </a:prstGeom>
            <a:noFill/>
          </p:spPr>
          <p:txBody>
            <a:bodyPr wrap="none" rtlCol="0">
              <a:spAutoFit/>
            </a:bodyPr>
            <a:lstStyle/>
            <a:p>
              <a:r>
                <a:rPr lang="es-CL" sz="700" dirty="0"/>
                <a:t>¿En qué aspecto(s) las </a:t>
              </a:r>
              <a:r>
                <a:rPr lang="es-CL" sz="700" b="1" dirty="0"/>
                <a:t>demoras “</a:t>
              </a:r>
              <a:r>
                <a:rPr lang="es-CL" sz="700" b="1" dirty="0" err="1"/>
                <a:t>mixer</a:t>
              </a:r>
              <a:r>
                <a:rPr lang="es-CL" sz="700" b="1" dirty="0"/>
                <a:t>” </a:t>
              </a:r>
              <a:r>
                <a:rPr lang="es-CL" sz="700" dirty="0"/>
                <a:t>son</a:t>
              </a:r>
              <a:r>
                <a:rPr lang="es-CL" sz="700" b="1" dirty="0"/>
                <a:t>  diferente </a:t>
              </a:r>
              <a:r>
                <a:rPr lang="es-CL" sz="700" dirty="0"/>
                <a:t>según su </a:t>
              </a:r>
              <a:r>
                <a:rPr lang="es-CL" sz="700" b="1" dirty="0"/>
                <a:t>orden?</a:t>
              </a:r>
            </a:p>
          </p:txBody>
        </p:sp>
        <p:sp>
          <p:nvSpPr>
            <p:cNvPr id="23" name="CuadroTexto 22"/>
            <p:cNvSpPr txBox="1"/>
            <p:nvPr/>
          </p:nvSpPr>
          <p:spPr>
            <a:xfrm>
              <a:off x="27633" y="5607792"/>
              <a:ext cx="4193472" cy="289429"/>
            </a:xfrm>
            <a:prstGeom prst="rect">
              <a:avLst/>
            </a:prstGeom>
            <a:noFill/>
          </p:spPr>
          <p:txBody>
            <a:bodyPr wrap="none" rtlCol="0">
              <a:spAutoFit/>
            </a:bodyPr>
            <a:lstStyle/>
            <a:p>
              <a:r>
                <a:rPr lang="es-CL" sz="700" dirty="0"/>
                <a:t>¿En qué aspecto(s) las </a:t>
              </a:r>
              <a:r>
                <a:rPr lang="es-CL" sz="700" b="1" dirty="0"/>
                <a:t>demoras “pipeline” </a:t>
              </a:r>
              <a:r>
                <a:rPr lang="es-CL" sz="700" dirty="0"/>
                <a:t>son</a:t>
              </a:r>
              <a:r>
                <a:rPr lang="es-CL" sz="700" b="1" dirty="0"/>
                <a:t>  diferente </a:t>
              </a:r>
              <a:r>
                <a:rPr lang="es-CL" sz="700" dirty="0"/>
                <a:t>según su </a:t>
              </a:r>
              <a:r>
                <a:rPr lang="es-CL" sz="700" b="1" dirty="0"/>
                <a:t>orden?</a:t>
              </a:r>
            </a:p>
          </p:txBody>
        </p:sp>
        <p:sp>
          <p:nvSpPr>
            <p:cNvPr id="24" name="Rectángulo 23"/>
            <p:cNvSpPr/>
            <p:nvPr/>
          </p:nvSpPr>
          <p:spPr>
            <a:xfrm>
              <a:off x="2750291" y="125499"/>
              <a:ext cx="5102913" cy="267165"/>
            </a:xfrm>
            <a:prstGeom prst="rect">
              <a:avLst/>
            </a:prstGeom>
          </p:spPr>
          <p:txBody>
            <a:bodyPr wrap="square">
              <a:spAutoFit/>
            </a:bodyPr>
            <a:lstStyle/>
            <a:p>
              <a:r>
                <a:rPr lang="es-CL" sz="600" dirty="0"/>
                <a:t>https://exchange.iseesystems.com/public/martin-schaffernicht/demoras-en-sistemas/index.html#page1</a:t>
              </a:r>
            </a:p>
          </p:txBody>
        </p:sp>
      </p:grpSp>
      <p:sp>
        <p:nvSpPr>
          <p:cNvPr id="2" name="CuadroTexto 1">
            <a:extLst>
              <a:ext uri="{FF2B5EF4-FFF2-40B4-BE49-F238E27FC236}">
                <a16:creationId xmlns:a16="http://schemas.microsoft.com/office/drawing/2014/main" id="{6F2784E2-F2B6-4C3B-97BB-E9950280DFDC}"/>
              </a:ext>
            </a:extLst>
          </p:cNvPr>
          <p:cNvSpPr txBox="1"/>
          <p:nvPr/>
        </p:nvSpPr>
        <p:spPr>
          <a:xfrm rot="19800000">
            <a:off x="7412627" y="3898641"/>
            <a:ext cx="1767343" cy="523220"/>
          </a:xfrm>
          <a:prstGeom prst="rect">
            <a:avLst/>
          </a:prstGeom>
          <a:solidFill>
            <a:schemeClr val="accent4">
              <a:lumMod val="20000"/>
              <a:lumOff val="80000"/>
            </a:schemeClr>
          </a:solidFill>
          <a:ln>
            <a:solidFill>
              <a:schemeClr val="tx1"/>
            </a:solidFill>
          </a:ln>
          <a:effectLst>
            <a:outerShdw blurRad="50800" dist="38100" dir="2700000" algn="tl" rotWithShape="0">
              <a:prstClr val="black">
                <a:alpha val="40000"/>
              </a:prstClr>
            </a:outerShdw>
          </a:effectLst>
        </p:spPr>
        <p:txBody>
          <a:bodyPr wrap="none" rtlCol="0">
            <a:spAutoFit/>
          </a:bodyPr>
          <a:lstStyle/>
          <a:p>
            <a:r>
              <a:rPr lang="es-CL" sz="2800" dirty="0" err="1"/>
              <a:t>Worksheet</a:t>
            </a:r>
            <a:endParaRPr lang="es-CL" sz="2800" dirty="0"/>
          </a:p>
        </p:txBody>
      </p:sp>
      <p:sp>
        <p:nvSpPr>
          <p:cNvPr id="25" name="CuadroTexto 24">
            <a:extLst>
              <a:ext uri="{FF2B5EF4-FFF2-40B4-BE49-F238E27FC236}">
                <a16:creationId xmlns:a16="http://schemas.microsoft.com/office/drawing/2014/main" id="{DF2C93A6-CA86-43A6-BCFD-37219F6BDFB9}"/>
              </a:ext>
            </a:extLst>
          </p:cNvPr>
          <p:cNvSpPr txBox="1"/>
          <p:nvPr/>
        </p:nvSpPr>
        <p:spPr>
          <a:xfrm rot="19800000">
            <a:off x="2077782" y="3905775"/>
            <a:ext cx="1588448" cy="523220"/>
          </a:xfrm>
          <a:prstGeom prst="rect">
            <a:avLst/>
          </a:prstGeom>
          <a:solidFill>
            <a:schemeClr val="accent4">
              <a:lumMod val="20000"/>
              <a:lumOff val="80000"/>
            </a:schemeClr>
          </a:solidFill>
          <a:ln>
            <a:solidFill>
              <a:schemeClr val="tx1"/>
            </a:solidFill>
          </a:ln>
          <a:effectLst>
            <a:outerShdw blurRad="50800" dist="38100" dir="2700000" algn="tl" rotWithShape="0">
              <a:prstClr val="black">
                <a:alpha val="40000"/>
              </a:prstClr>
            </a:outerShdw>
          </a:effectLst>
        </p:spPr>
        <p:txBody>
          <a:bodyPr wrap="none" rtlCol="0">
            <a:spAutoFit/>
          </a:bodyPr>
          <a:lstStyle/>
          <a:p>
            <a:r>
              <a:rPr lang="es-CL" sz="2800" dirty="0"/>
              <a:t>Simulator</a:t>
            </a:r>
          </a:p>
        </p:txBody>
      </p:sp>
      <p:sp>
        <p:nvSpPr>
          <p:cNvPr id="26" name="CuadroTexto 25">
            <a:extLst>
              <a:ext uri="{FF2B5EF4-FFF2-40B4-BE49-F238E27FC236}">
                <a16:creationId xmlns:a16="http://schemas.microsoft.com/office/drawing/2014/main" id="{82E5156B-08B0-450B-8A2A-B27C0590555D}"/>
              </a:ext>
            </a:extLst>
          </p:cNvPr>
          <p:cNvSpPr txBox="1"/>
          <p:nvPr/>
        </p:nvSpPr>
        <p:spPr>
          <a:xfrm>
            <a:off x="141968" y="145630"/>
            <a:ext cx="11599458" cy="2677656"/>
          </a:xfrm>
          <a:prstGeom prst="rect">
            <a:avLst/>
          </a:prstGeom>
          <a:noFill/>
        </p:spPr>
        <p:txBody>
          <a:bodyPr wrap="square" rtlCol="0">
            <a:spAutoFit/>
          </a:bodyPr>
          <a:lstStyle/>
          <a:p>
            <a:r>
              <a:rPr lang="es-ES_tradnl" sz="3600" b="1" i="1" dirty="0">
                <a:ea typeface="Calibri" panose="020F0502020204030204" pitchFamily="34" charset="0"/>
                <a:cs typeface="Times New Roman" panose="02020603050405020304" pitchFamily="18" charset="0"/>
              </a:rPr>
              <a:t>2: </a:t>
            </a:r>
            <a:r>
              <a:rPr lang="es-CL" sz="3600" b="1" i="1" dirty="0" err="1">
                <a:ea typeface="Calibri" panose="020F0502020204030204" pitchFamily="34" charset="0"/>
                <a:cs typeface="Times New Roman" panose="02020603050405020304" pitchFamily="18" charset="0"/>
              </a:rPr>
              <a:t>Exploration</a:t>
            </a:r>
            <a:r>
              <a:rPr lang="es-CL" sz="3600" b="1" i="1" dirty="0">
                <a:ea typeface="Calibri" panose="020F0502020204030204" pitchFamily="34" charset="0"/>
                <a:cs typeface="Times New Roman" panose="02020603050405020304" pitchFamily="18" charset="0"/>
              </a:rPr>
              <a:t> </a:t>
            </a:r>
            <a:r>
              <a:rPr lang="es-CL" sz="3600" b="1" i="1" dirty="0" err="1">
                <a:ea typeface="Calibri" panose="020F0502020204030204" pitchFamily="34" charset="0"/>
                <a:cs typeface="Times New Roman" panose="02020603050405020304" pitchFamily="18" charset="0"/>
              </a:rPr>
              <a:t>with</a:t>
            </a:r>
            <a:r>
              <a:rPr lang="es-CL" sz="3600" b="1" i="1" dirty="0">
                <a:ea typeface="Calibri" panose="020F0502020204030204" pitchFamily="34" charset="0"/>
                <a:cs typeface="Times New Roman" panose="02020603050405020304" pitchFamily="18" charset="0"/>
              </a:rPr>
              <a:t> </a:t>
            </a:r>
            <a:r>
              <a:rPr lang="es-CL" sz="3600" b="1" i="1" dirty="0" err="1">
                <a:ea typeface="Calibri" panose="020F0502020204030204" pitchFamily="34" charset="0"/>
                <a:cs typeface="Times New Roman" panose="02020603050405020304" pitchFamily="18" charset="0"/>
              </a:rPr>
              <a:t>the</a:t>
            </a:r>
            <a:r>
              <a:rPr lang="es-CL" sz="3600" b="1" i="1" dirty="0">
                <a:ea typeface="Calibri" panose="020F0502020204030204" pitchFamily="34" charset="0"/>
                <a:cs typeface="Times New Roman" panose="02020603050405020304" pitchFamily="18" charset="0"/>
              </a:rPr>
              <a:t> </a:t>
            </a:r>
            <a:r>
              <a:rPr lang="es-CL" sz="3600" b="1" i="1" dirty="0" err="1">
                <a:ea typeface="Calibri" panose="020F0502020204030204" pitchFamily="34" charset="0"/>
                <a:cs typeface="Times New Roman" panose="02020603050405020304" pitchFamily="18" charset="0"/>
              </a:rPr>
              <a:t>simulator</a:t>
            </a:r>
            <a:endParaRPr lang="es-CL" sz="3600" b="1" i="1" dirty="0">
              <a:ea typeface="Calibri" panose="020F0502020204030204" pitchFamily="34" charset="0"/>
              <a:cs typeface="Times New Roman" panose="02020603050405020304" pitchFamily="18" charset="0"/>
            </a:endParaRPr>
          </a:p>
          <a:p>
            <a:r>
              <a:rPr lang="en-US" sz="1600" dirty="0"/>
              <a:t>Assure students have the worksheets (“Worksheets Material Delays.pptx”) and </a:t>
            </a:r>
            <a:r>
              <a:rPr lang="en-US" sz="1600" dirty="0" err="1"/>
              <a:t>acceed</a:t>
            </a:r>
            <a:r>
              <a:rPr lang="en-US" sz="1600" dirty="0"/>
              <a:t> the online simulator:</a:t>
            </a:r>
          </a:p>
          <a:p>
            <a:r>
              <a:rPr lang="en-US" sz="1600" dirty="0">
                <a:hlinkClick r:id="rId3"/>
              </a:rPr>
              <a:t>https://exchange.iseesystems.com/public/martin-schaffernicht/material-delays/index.html#page1</a:t>
            </a:r>
            <a:endParaRPr lang="en-US" sz="1600" dirty="0"/>
          </a:p>
          <a:p>
            <a:endParaRPr lang="en-US" sz="1600" dirty="0"/>
          </a:p>
          <a:p>
            <a:r>
              <a:rPr lang="en-US" sz="1600" dirty="0"/>
              <a:t>Then: in the “Introduction” page, go through the three tutorials (&lt;Explore the concepts&gt;, &lt;Explore the structure of a "pipeline" material delay&gt; and &lt;Explore the structure of a "mixer" material delay&gt;) to explore how the delays’ behaviors react to different changes in the monitored variable’s behavior and get acquainted with the formulation of the model structure:</a:t>
            </a:r>
          </a:p>
          <a:p>
            <a:endParaRPr lang="en-US" dirty="0"/>
          </a:p>
          <a:p>
            <a:endParaRPr lang="es-CL" dirty="0"/>
          </a:p>
        </p:txBody>
      </p:sp>
    </p:spTree>
    <p:extLst>
      <p:ext uri="{BB962C8B-B14F-4D97-AF65-F5344CB8AC3E}">
        <p14:creationId xmlns:p14="http://schemas.microsoft.com/office/powerpoint/2010/main" val="3111468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253290" y="171630"/>
            <a:ext cx="6321936" cy="4645488"/>
            <a:chOff x="-2250" y="8809"/>
            <a:chExt cx="9146250" cy="6720852"/>
          </a:xfrm>
        </p:grpSpPr>
        <p:sp>
          <p:nvSpPr>
            <p:cNvPr id="6" name="Rectángulo 5"/>
            <p:cNvSpPr/>
            <p:nvPr/>
          </p:nvSpPr>
          <p:spPr>
            <a:xfrm>
              <a:off x="0" y="806630"/>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7" name="Rectángulo 6"/>
            <p:cNvSpPr/>
            <p:nvPr/>
          </p:nvSpPr>
          <p:spPr>
            <a:xfrm>
              <a:off x="0" y="1998899"/>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8" name="Rectángulo 7"/>
            <p:cNvSpPr/>
            <p:nvPr/>
          </p:nvSpPr>
          <p:spPr>
            <a:xfrm>
              <a:off x="0" y="3202377"/>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9" name="Rectángulo 8"/>
            <p:cNvSpPr/>
            <p:nvPr/>
          </p:nvSpPr>
          <p:spPr>
            <a:xfrm>
              <a:off x="0" y="4394646"/>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10" name="Rectángulo 9"/>
            <p:cNvSpPr/>
            <p:nvPr/>
          </p:nvSpPr>
          <p:spPr>
            <a:xfrm>
              <a:off x="0" y="5586915"/>
              <a:ext cx="9144000" cy="114274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11" name="CuadroTexto 10"/>
            <p:cNvSpPr txBox="1"/>
            <p:nvPr/>
          </p:nvSpPr>
          <p:spPr>
            <a:xfrm>
              <a:off x="-2250" y="8809"/>
              <a:ext cx="1036843" cy="400748"/>
            </a:xfrm>
            <a:prstGeom prst="rect">
              <a:avLst/>
            </a:prstGeom>
            <a:noFill/>
          </p:spPr>
          <p:txBody>
            <a:bodyPr wrap="none" rtlCol="0">
              <a:spAutoFit/>
            </a:bodyPr>
            <a:lstStyle/>
            <a:p>
              <a:r>
                <a:rPr lang="es-CL" sz="1200" b="1" dirty="0"/>
                <a:t>Explorar</a:t>
              </a:r>
            </a:p>
          </p:txBody>
        </p:sp>
        <p:sp>
          <p:nvSpPr>
            <p:cNvPr id="12" name="CuadroTexto 11"/>
            <p:cNvSpPr txBox="1"/>
            <p:nvPr/>
          </p:nvSpPr>
          <p:spPr>
            <a:xfrm>
              <a:off x="1118978" y="98949"/>
              <a:ext cx="1815796" cy="311693"/>
            </a:xfrm>
            <a:prstGeom prst="rect">
              <a:avLst/>
            </a:prstGeom>
            <a:noFill/>
          </p:spPr>
          <p:txBody>
            <a:bodyPr wrap="square" rtlCol="0">
              <a:spAutoFit/>
            </a:bodyPr>
            <a:lstStyle/>
            <a:p>
              <a:r>
                <a:rPr lang="es-CL" sz="800" b="1" dirty="0"/>
                <a:t>Simular (</a:t>
              </a:r>
              <a:r>
                <a:rPr lang="es-CL" sz="700" b="1" dirty="0"/>
                <a:t>página “explorar”</a:t>
              </a:r>
              <a:r>
                <a:rPr lang="es-CL" sz="800" b="1" dirty="0"/>
                <a:t>)</a:t>
              </a:r>
            </a:p>
          </p:txBody>
        </p:sp>
        <p:sp>
          <p:nvSpPr>
            <p:cNvPr id="13" name="CuadroTexto 12"/>
            <p:cNvSpPr txBox="1"/>
            <p:nvPr/>
          </p:nvSpPr>
          <p:spPr>
            <a:xfrm>
              <a:off x="1118978" y="442274"/>
              <a:ext cx="1053354" cy="267165"/>
            </a:xfrm>
            <a:prstGeom prst="rect">
              <a:avLst/>
            </a:prstGeom>
            <a:noFill/>
          </p:spPr>
          <p:txBody>
            <a:bodyPr wrap="none" rtlCol="0">
              <a:spAutoFit/>
            </a:bodyPr>
            <a:lstStyle/>
            <a:p>
              <a:r>
                <a:rPr lang="es-CL" sz="600" b="1" i="1" dirty="0"/>
                <a:t>Tipo de conducta</a:t>
              </a:r>
            </a:p>
          </p:txBody>
        </p:sp>
        <p:sp>
          <p:nvSpPr>
            <p:cNvPr id="14" name="CuadroTexto 13"/>
            <p:cNvSpPr txBox="1"/>
            <p:nvPr/>
          </p:nvSpPr>
          <p:spPr>
            <a:xfrm>
              <a:off x="2008209" y="442272"/>
              <a:ext cx="830717" cy="267165"/>
            </a:xfrm>
            <a:prstGeom prst="rect">
              <a:avLst/>
            </a:prstGeom>
            <a:noFill/>
          </p:spPr>
          <p:txBody>
            <a:bodyPr wrap="none" rtlCol="0">
              <a:spAutoFit/>
            </a:bodyPr>
            <a:lstStyle/>
            <a:p>
              <a:r>
                <a:rPr lang="es-CL" sz="600" dirty="0">
                  <a:sym typeface="Webdings" panose="05030102010509060703" pitchFamily="18" charset="2"/>
                </a:rPr>
                <a:t></a:t>
              </a:r>
              <a:r>
                <a:rPr lang="es-CL" sz="600" dirty="0"/>
                <a:t> pulsación</a:t>
              </a:r>
            </a:p>
          </p:txBody>
        </p:sp>
        <p:sp>
          <p:nvSpPr>
            <p:cNvPr id="15" name="CuadroTexto 14"/>
            <p:cNvSpPr txBox="1"/>
            <p:nvPr/>
          </p:nvSpPr>
          <p:spPr>
            <a:xfrm>
              <a:off x="2663321" y="442272"/>
              <a:ext cx="617356" cy="267165"/>
            </a:xfrm>
            <a:prstGeom prst="rect">
              <a:avLst/>
            </a:prstGeom>
            <a:noFill/>
          </p:spPr>
          <p:txBody>
            <a:bodyPr wrap="none" rtlCol="0">
              <a:spAutoFit/>
            </a:bodyPr>
            <a:lstStyle/>
            <a:p>
              <a:r>
                <a:rPr lang="es-CL" sz="600" dirty="0">
                  <a:sym typeface="Webdings" panose="05030102010509060703" pitchFamily="18" charset="2"/>
                </a:rPr>
                <a:t></a:t>
              </a:r>
              <a:r>
                <a:rPr lang="es-CL" sz="600" dirty="0"/>
                <a:t> paso</a:t>
              </a:r>
            </a:p>
          </p:txBody>
        </p:sp>
        <p:sp>
          <p:nvSpPr>
            <p:cNvPr id="16" name="CuadroTexto 15"/>
            <p:cNvSpPr txBox="1"/>
            <p:nvPr/>
          </p:nvSpPr>
          <p:spPr>
            <a:xfrm>
              <a:off x="3150394" y="442272"/>
              <a:ext cx="696207" cy="267165"/>
            </a:xfrm>
            <a:prstGeom prst="rect">
              <a:avLst/>
            </a:prstGeom>
            <a:noFill/>
          </p:spPr>
          <p:txBody>
            <a:bodyPr wrap="none" rtlCol="0">
              <a:spAutoFit/>
            </a:bodyPr>
            <a:lstStyle/>
            <a:p>
              <a:r>
                <a:rPr lang="es-CL" sz="600" dirty="0">
                  <a:sym typeface="Webdings" panose="05030102010509060703" pitchFamily="18" charset="2"/>
                </a:rPr>
                <a:t></a:t>
              </a:r>
              <a:r>
                <a:rPr lang="es-CL" sz="600" dirty="0"/>
                <a:t> rampa</a:t>
              </a:r>
            </a:p>
          </p:txBody>
        </p:sp>
        <p:sp>
          <p:nvSpPr>
            <p:cNvPr id="17" name="CuadroTexto 16"/>
            <p:cNvSpPr txBox="1"/>
            <p:nvPr/>
          </p:nvSpPr>
          <p:spPr>
            <a:xfrm>
              <a:off x="3726098" y="446610"/>
              <a:ext cx="631271" cy="267165"/>
            </a:xfrm>
            <a:prstGeom prst="rect">
              <a:avLst/>
            </a:prstGeom>
            <a:noFill/>
          </p:spPr>
          <p:txBody>
            <a:bodyPr wrap="none" rtlCol="0">
              <a:spAutoFit/>
            </a:bodyPr>
            <a:lstStyle/>
            <a:p>
              <a:r>
                <a:rPr lang="es-CL" sz="600" dirty="0">
                  <a:sym typeface="Webdings" panose="05030102010509060703" pitchFamily="18" charset="2"/>
                </a:rPr>
                <a:t></a:t>
              </a:r>
              <a:r>
                <a:rPr lang="es-CL" sz="600" dirty="0"/>
                <a:t> onda</a:t>
              </a:r>
            </a:p>
          </p:txBody>
        </p:sp>
        <p:sp>
          <p:nvSpPr>
            <p:cNvPr id="18" name="CuadroTexto 17"/>
            <p:cNvSpPr txBox="1"/>
            <p:nvPr/>
          </p:nvSpPr>
          <p:spPr>
            <a:xfrm>
              <a:off x="4217672" y="442272"/>
              <a:ext cx="809845" cy="267165"/>
            </a:xfrm>
            <a:prstGeom prst="rect">
              <a:avLst/>
            </a:prstGeom>
            <a:noFill/>
          </p:spPr>
          <p:txBody>
            <a:bodyPr wrap="none" rtlCol="0">
              <a:spAutoFit/>
            </a:bodyPr>
            <a:lstStyle/>
            <a:p>
              <a:r>
                <a:rPr lang="es-CL" sz="600" dirty="0">
                  <a:sym typeface="Webdings" panose="05030102010509060703" pitchFamily="18" charset="2"/>
                </a:rPr>
                <a:t></a:t>
              </a:r>
              <a:r>
                <a:rPr lang="es-CL" sz="600" dirty="0"/>
                <a:t> aleatorio</a:t>
              </a:r>
            </a:p>
          </p:txBody>
        </p:sp>
        <p:sp>
          <p:nvSpPr>
            <p:cNvPr id="19" name="CuadroTexto 18"/>
            <p:cNvSpPr txBox="1"/>
            <p:nvPr/>
          </p:nvSpPr>
          <p:spPr>
            <a:xfrm>
              <a:off x="27633" y="806630"/>
              <a:ext cx="3611367" cy="289429"/>
            </a:xfrm>
            <a:prstGeom prst="rect">
              <a:avLst/>
            </a:prstGeom>
            <a:noFill/>
          </p:spPr>
          <p:txBody>
            <a:bodyPr wrap="none" rtlCol="0">
              <a:spAutoFit/>
            </a:bodyPr>
            <a:lstStyle/>
            <a:p>
              <a:r>
                <a:rPr lang="es-CL" sz="700" dirty="0"/>
                <a:t>¿En qué aspecto(s) las </a:t>
              </a:r>
              <a:r>
                <a:rPr lang="es-CL" sz="700" b="1" dirty="0"/>
                <a:t>demoras “</a:t>
              </a:r>
              <a:r>
                <a:rPr lang="es-CL" sz="700" b="1" dirty="0" err="1"/>
                <a:t>mixer</a:t>
              </a:r>
              <a:r>
                <a:rPr lang="es-CL" sz="700" b="1" dirty="0"/>
                <a:t>” </a:t>
              </a:r>
              <a:r>
                <a:rPr lang="es-CL" sz="700" dirty="0"/>
                <a:t>son</a:t>
              </a:r>
              <a:r>
                <a:rPr lang="es-CL" sz="700" b="1" dirty="0"/>
                <a:t> similares </a:t>
              </a:r>
              <a:r>
                <a:rPr lang="es-CL" sz="700" dirty="0"/>
                <a:t>entre si?</a:t>
              </a:r>
            </a:p>
          </p:txBody>
        </p:sp>
        <p:sp>
          <p:nvSpPr>
            <p:cNvPr id="20" name="CuadroTexto 19"/>
            <p:cNvSpPr txBox="1"/>
            <p:nvPr/>
          </p:nvSpPr>
          <p:spPr>
            <a:xfrm>
              <a:off x="27633" y="1998900"/>
              <a:ext cx="3736601" cy="289429"/>
            </a:xfrm>
            <a:prstGeom prst="rect">
              <a:avLst/>
            </a:prstGeom>
            <a:noFill/>
          </p:spPr>
          <p:txBody>
            <a:bodyPr wrap="none" rtlCol="0">
              <a:spAutoFit/>
            </a:bodyPr>
            <a:lstStyle/>
            <a:p>
              <a:r>
                <a:rPr lang="es-CL" sz="700" dirty="0"/>
                <a:t>¿En qué aspecto(s) las </a:t>
              </a:r>
              <a:r>
                <a:rPr lang="es-CL" sz="700" b="1" dirty="0"/>
                <a:t>demoras “pipeline” </a:t>
              </a:r>
              <a:r>
                <a:rPr lang="es-CL" sz="700" dirty="0"/>
                <a:t>son</a:t>
              </a:r>
              <a:r>
                <a:rPr lang="es-CL" sz="700" b="1" dirty="0"/>
                <a:t> similares </a:t>
              </a:r>
              <a:r>
                <a:rPr lang="es-CL" sz="700" dirty="0"/>
                <a:t>entre si?</a:t>
              </a:r>
            </a:p>
          </p:txBody>
        </p:sp>
        <p:sp>
          <p:nvSpPr>
            <p:cNvPr id="21" name="CuadroTexto 20"/>
            <p:cNvSpPr txBox="1"/>
            <p:nvPr/>
          </p:nvSpPr>
          <p:spPr>
            <a:xfrm>
              <a:off x="27633" y="3223252"/>
              <a:ext cx="4645704" cy="289429"/>
            </a:xfrm>
            <a:prstGeom prst="rect">
              <a:avLst/>
            </a:prstGeom>
            <a:noFill/>
          </p:spPr>
          <p:txBody>
            <a:bodyPr wrap="none" rtlCol="0">
              <a:spAutoFit/>
            </a:bodyPr>
            <a:lstStyle/>
            <a:p>
              <a:r>
                <a:rPr lang="es-CL" sz="700" dirty="0"/>
                <a:t>¿En qué aspecto(s) las </a:t>
              </a:r>
              <a:r>
                <a:rPr lang="es-CL" sz="700" b="1" dirty="0"/>
                <a:t>demoras “</a:t>
              </a:r>
              <a:r>
                <a:rPr lang="es-CL" sz="700" b="1" dirty="0" err="1"/>
                <a:t>mixer</a:t>
              </a:r>
              <a:r>
                <a:rPr lang="es-CL" sz="700" b="1" dirty="0"/>
                <a:t>” </a:t>
              </a:r>
              <a:r>
                <a:rPr lang="es-CL" sz="700" dirty="0"/>
                <a:t>son</a:t>
              </a:r>
              <a:r>
                <a:rPr lang="es-CL" sz="700" b="1" dirty="0"/>
                <a:t>  diferente </a:t>
              </a:r>
              <a:r>
                <a:rPr lang="es-CL" sz="700" dirty="0"/>
                <a:t>de las </a:t>
              </a:r>
              <a:r>
                <a:rPr lang="es-CL" sz="700" b="1" dirty="0"/>
                <a:t>demoras “pipeline”?</a:t>
              </a:r>
            </a:p>
          </p:txBody>
        </p:sp>
        <p:sp>
          <p:nvSpPr>
            <p:cNvPr id="22" name="CuadroTexto 21"/>
            <p:cNvSpPr txBox="1"/>
            <p:nvPr/>
          </p:nvSpPr>
          <p:spPr>
            <a:xfrm>
              <a:off x="27633" y="4415520"/>
              <a:ext cx="4068239" cy="289429"/>
            </a:xfrm>
            <a:prstGeom prst="rect">
              <a:avLst/>
            </a:prstGeom>
            <a:noFill/>
          </p:spPr>
          <p:txBody>
            <a:bodyPr wrap="none" rtlCol="0">
              <a:spAutoFit/>
            </a:bodyPr>
            <a:lstStyle/>
            <a:p>
              <a:r>
                <a:rPr lang="es-CL" sz="700" dirty="0"/>
                <a:t>¿En qué aspecto(s) las </a:t>
              </a:r>
              <a:r>
                <a:rPr lang="es-CL" sz="700" b="1" dirty="0"/>
                <a:t>demoras “</a:t>
              </a:r>
              <a:r>
                <a:rPr lang="es-CL" sz="700" b="1" dirty="0" err="1"/>
                <a:t>mixer</a:t>
              </a:r>
              <a:r>
                <a:rPr lang="es-CL" sz="700" b="1" dirty="0"/>
                <a:t>” </a:t>
              </a:r>
              <a:r>
                <a:rPr lang="es-CL" sz="700" dirty="0"/>
                <a:t>son</a:t>
              </a:r>
              <a:r>
                <a:rPr lang="es-CL" sz="700" b="1" dirty="0"/>
                <a:t>  diferente </a:t>
              </a:r>
              <a:r>
                <a:rPr lang="es-CL" sz="700" dirty="0"/>
                <a:t>según su </a:t>
              </a:r>
              <a:r>
                <a:rPr lang="es-CL" sz="700" b="1" dirty="0"/>
                <a:t>orden?</a:t>
              </a:r>
            </a:p>
          </p:txBody>
        </p:sp>
        <p:sp>
          <p:nvSpPr>
            <p:cNvPr id="23" name="CuadroTexto 22"/>
            <p:cNvSpPr txBox="1"/>
            <p:nvPr/>
          </p:nvSpPr>
          <p:spPr>
            <a:xfrm>
              <a:off x="27633" y="5607792"/>
              <a:ext cx="4193472" cy="289429"/>
            </a:xfrm>
            <a:prstGeom prst="rect">
              <a:avLst/>
            </a:prstGeom>
            <a:noFill/>
          </p:spPr>
          <p:txBody>
            <a:bodyPr wrap="none" rtlCol="0">
              <a:spAutoFit/>
            </a:bodyPr>
            <a:lstStyle/>
            <a:p>
              <a:r>
                <a:rPr lang="es-CL" sz="700" dirty="0"/>
                <a:t>¿En qué aspecto(s) las </a:t>
              </a:r>
              <a:r>
                <a:rPr lang="es-CL" sz="700" b="1" dirty="0"/>
                <a:t>demoras “pipeline” </a:t>
              </a:r>
              <a:r>
                <a:rPr lang="es-CL" sz="700" dirty="0"/>
                <a:t>son</a:t>
              </a:r>
              <a:r>
                <a:rPr lang="es-CL" sz="700" b="1" dirty="0"/>
                <a:t>  diferente </a:t>
              </a:r>
              <a:r>
                <a:rPr lang="es-CL" sz="700" dirty="0"/>
                <a:t>según su </a:t>
              </a:r>
              <a:r>
                <a:rPr lang="es-CL" sz="700" b="1" dirty="0"/>
                <a:t>orden?</a:t>
              </a:r>
            </a:p>
          </p:txBody>
        </p:sp>
        <p:sp>
          <p:nvSpPr>
            <p:cNvPr id="24" name="Rectángulo 23"/>
            <p:cNvSpPr/>
            <p:nvPr/>
          </p:nvSpPr>
          <p:spPr>
            <a:xfrm>
              <a:off x="2750291" y="125499"/>
              <a:ext cx="5102913" cy="267165"/>
            </a:xfrm>
            <a:prstGeom prst="rect">
              <a:avLst/>
            </a:prstGeom>
          </p:spPr>
          <p:txBody>
            <a:bodyPr wrap="square">
              <a:spAutoFit/>
            </a:bodyPr>
            <a:lstStyle/>
            <a:p>
              <a:r>
                <a:rPr lang="es-CL" sz="600" dirty="0"/>
                <a:t>https://exchange.iseesystems.com/public/martin-schaffernicht/demoras-en-sistemas/index.html#page1</a:t>
              </a:r>
            </a:p>
          </p:txBody>
        </p:sp>
      </p:grpSp>
      <p:sp>
        <p:nvSpPr>
          <p:cNvPr id="2" name="CuadroTexto 1">
            <a:extLst>
              <a:ext uri="{FF2B5EF4-FFF2-40B4-BE49-F238E27FC236}">
                <a16:creationId xmlns:a16="http://schemas.microsoft.com/office/drawing/2014/main" id="{B61C236E-1D68-4C97-9B9B-E78335A52276}"/>
              </a:ext>
            </a:extLst>
          </p:cNvPr>
          <p:cNvSpPr txBox="1"/>
          <p:nvPr/>
        </p:nvSpPr>
        <p:spPr>
          <a:xfrm>
            <a:off x="6296239" y="236213"/>
            <a:ext cx="4016994" cy="646331"/>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square" rtlCol="0">
            <a:spAutoFit/>
          </a:bodyPr>
          <a:lstStyle>
            <a:defPPr>
              <a:defRPr lang="es-CL"/>
            </a:defPPr>
            <a:lvl1pPr>
              <a:defRPr sz="2800"/>
            </a:lvl1pPr>
          </a:lstStyle>
          <a:p>
            <a:r>
              <a:rPr lang="es-CL" sz="1800" dirty="0"/>
              <a:t>1: </a:t>
            </a:r>
            <a:r>
              <a:rPr lang="es-CL" sz="1800" dirty="0" err="1"/>
              <a:t>Select</a:t>
            </a:r>
            <a:r>
              <a:rPr lang="es-CL" sz="1800" dirty="0"/>
              <a:t> a </a:t>
            </a:r>
            <a:r>
              <a:rPr lang="es-CL" sz="1800" dirty="0" err="1"/>
              <a:t>behavior</a:t>
            </a:r>
            <a:r>
              <a:rPr lang="es-CL" sz="1800" dirty="0"/>
              <a:t> </a:t>
            </a:r>
            <a:r>
              <a:rPr lang="es-CL" sz="1800" dirty="0" err="1"/>
              <a:t>change</a:t>
            </a:r>
            <a:r>
              <a:rPr lang="es-CL" sz="1800" dirty="0"/>
              <a:t> </a:t>
            </a:r>
            <a:r>
              <a:rPr lang="es-CL" sz="1800" dirty="0" err="1"/>
              <a:t>for</a:t>
            </a:r>
            <a:r>
              <a:rPr lang="es-CL" sz="1800" dirty="0"/>
              <a:t> </a:t>
            </a:r>
            <a:r>
              <a:rPr lang="es-CL" sz="1800" dirty="0" err="1"/>
              <a:t>the</a:t>
            </a:r>
            <a:r>
              <a:rPr lang="es-CL" sz="1800" dirty="0"/>
              <a:t> </a:t>
            </a:r>
            <a:r>
              <a:rPr lang="es-CL" sz="1800" i="1" dirty="0" err="1"/>
              <a:t>monitored</a:t>
            </a:r>
            <a:r>
              <a:rPr lang="es-CL" sz="1800" i="1" dirty="0"/>
              <a:t> variable</a:t>
            </a:r>
          </a:p>
        </p:txBody>
      </p:sp>
      <p:sp>
        <p:nvSpPr>
          <p:cNvPr id="25" name="CuadroTexto 24">
            <a:extLst>
              <a:ext uri="{FF2B5EF4-FFF2-40B4-BE49-F238E27FC236}">
                <a16:creationId xmlns:a16="http://schemas.microsoft.com/office/drawing/2014/main" id="{90E9E179-1C39-461F-BCF3-C49F5672F213}"/>
              </a:ext>
            </a:extLst>
          </p:cNvPr>
          <p:cNvSpPr txBox="1"/>
          <p:nvPr/>
        </p:nvSpPr>
        <p:spPr>
          <a:xfrm>
            <a:off x="6874461" y="1756575"/>
            <a:ext cx="5062694" cy="646331"/>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square" rtlCol="0">
            <a:spAutoFit/>
          </a:bodyPr>
          <a:lstStyle>
            <a:defPPr>
              <a:defRPr lang="es-CL"/>
            </a:defPPr>
            <a:lvl1pPr>
              <a:defRPr sz="2800"/>
            </a:lvl1pPr>
          </a:lstStyle>
          <a:p>
            <a:r>
              <a:rPr lang="es-CL" sz="1800" dirty="0"/>
              <a:t>2: </a:t>
            </a:r>
            <a:r>
              <a:rPr lang="es-CL" sz="1800" dirty="0" err="1"/>
              <a:t>Adjust</a:t>
            </a:r>
            <a:r>
              <a:rPr lang="es-CL" sz="1800" dirty="0"/>
              <a:t> </a:t>
            </a:r>
            <a:r>
              <a:rPr lang="es-CL" sz="1800" dirty="0" err="1"/>
              <a:t>the</a:t>
            </a:r>
            <a:r>
              <a:rPr lang="es-CL" sz="1800" dirty="0"/>
              <a:t> </a:t>
            </a:r>
            <a:r>
              <a:rPr lang="es-CL" sz="1800" dirty="0" err="1"/>
              <a:t>simulation</a:t>
            </a:r>
            <a:r>
              <a:rPr lang="es-CL" sz="1800" dirty="0"/>
              <a:t> </a:t>
            </a:r>
            <a:r>
              <a:rPr lang="es-CL" sz="1800" dirty="0" err="1"/>
              <a:t>parameters</a:t>
            </a:r>
            <a:r>
              <a:rPr lang="es-CL" sz="1800" dirty="0"/>
              <a:t> </a:t>
            </a:r>
            <a:r>
              <a:rPr lang="es-CL" sz="1800" dirty="0" err="1"/>
              <a:t>to</a:t>
            </a:r>
            <a:r>
              <a:rPr lang="es-CL" sz="1800" dirty="0"/>
              <a:t> </a:t>
            </a:r>
            <a:r>
              <a:rPr lang="es-CL" sz="1800" dirty="0" err="1"/>
              <a:t>the</a:t>
            </a:r>
            <a:r>
              <a:rPr lang="es-CL" sz="1800" dirty="0"/>
              <a:t> </a:t>
            </a:r>
            <a:r>
              <a:rPr lang="es-CL" sz="1800" dirty="0" err="1"/>
              <a:t>selected</a:t>
            </a:r>
            <a:r>
              <a:rPr lang="es-CL" sz="1800" dirty="0"/>
              <a:t> </a:t>
            </a:r>
            <a:r>
              <a:rPr lang="es-CL" sz="1800" dirty="0" err="1"/>
              <a:t>behavior</a:t>
            </a:r>
            <a:r>
              <a:rPr lang="es-CL" sz="1800" dirty="0"/>
              <a:t> </a:t>
            </a:r>
            <a:r>
              <a:rPr lang="es-CL" sz="1800" dirty="0" err="1"/>
              <a:t>change</a:t>
            </a:r>
            <a:r>
              <a:rPr lang="es-CL" sz="1800" dirty="0"/>
              <a:t> </a:t>
            </a:r>
            <a:r>
              <a:rPr lang="es-CL" sz="1800" dirty="0" err="1"/>
              <a:t>of</a:t>
            </a:r>
            <a:r>
              <a:rPr lang="es-CL" sz="1800" dirty="0"/>
              <a:t> </a:t>
            </a:r>
            <a:r>
              <a:rPr lang="es-CL" sz="1800" dirty="0" err="1"/>
              <a:t>the</a:t>
            </a:r>
            <a:r>
              <a:rPr lang="es-CL" sz="1800" dirty="0"/>
              <a:t> </a:t>
            </a:r>
            <a:r>
              <a:rPr lang="es-CL" sz="1800" i="1" dirty="0" err="1"/>
              <a:t>monitored</a:t>
            </a:r>
            <a:r>
              <a:rPr lang="es-CL" sz="1800" i="1" dirty="0"/>
              <a:t> variable</a:t>
            </a:r>
          </a:p>
        </p:txBody>
      </p:sp>
      <p:pic>
        <p:nvPicPr>
          <p:cNvPr id="3" name="Imagen 2"/>
          <p:cNvPicPr>
            <a:picLocks noChangeAspect="1"/>
          </p:cNvPicPr>
          <p:nvPr/>
        </p:nvPicPr>
        <p:blipFill>
          <a:blip r:embed="rId2"/>
          <a:stretch>
            <a:fillRect/>
          </a:stretch>
        </p:blipFill>
        <p:spPr>
          <a:xfrm>
            <a:off x="6332401" y="2773977"/>
            <a:ext cx="5547336" cy="3744785"/>
          </a:xfrm>
          <a:prstGeom prst="rect">
            <a:avLst/>
          </a:prstGeom>
        </p:spPr>
      </p:pic>
      <p:sp>
        <p:nvSpPr>
          <p:cNvPr id="26" name="CuadroTexto 25">
            <a:extLst>
              <a:ext uri="{FF2B5EF4-FFF2-40B4-BE49-F238E27FC236}">
                <a16:creationId xmlns:a16="http://schemas.microsoft.com/office/drawing/2014/main" id="{CF9F53D3-0989-4802-BC03-8A164486B3DB}"/>
              </a:ext>
            </a:extLst>
          </p:cNvPr>
          <p:cNvSpPr txBox="1"/>
          <p:nvPr/>
        </p:nvSpPr>
        <p:spPr>
          <a:xfrm>
            <a:off x="7183148" y="5304846"/>
            <a:ext cx="4445319" cy="369332"/>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none" rtlCol="0">
            <a:spAutoFit/>
          </a:bodyPr>
          <a:lstStyle>
            <a:defPPr>
              <a:defRPr lang="es-CL"/>
            </a:defPPr>
            <a:lvl1pPr>
              <a:defRPr sz="2800"/>
            </a:lvl1pPr>
          </a:lstStyle>
          <a:p>
            <a:r>
              <a:rPr lang="es-CL" sz="1800" dirty="0"/>
              <a:t>3: Run </a:t>
            </a:r>
            <a:r>
              <a:rPr lang="es-CL" sz="1800" dirty="0" err="1"/>
              <a:t>the</a:t>
            </a:r>
            <a:r>
              <a:rPr lang="es-CL" sz="1800" dirty="0"/>
              <a:t> </a:t>
            </a:r>
            <a:r>
              <a:rPr lang="es-CL" sz="1800" dirty="0" err="1"/>
              <a:t>simulation</a:t>
            </a:r>
            <a:r>
              <a:rPr lang="es-CL" sz="1800" dirty="0"/>
              <a:t> and observe </a:t>
            </a:r>
            <a:r>
              <a:rPr lang="es-CL" sz="1800" dirty="0" err="1"/>
              <a:t>the</a:t>
            </a:r>
            <a:r>
              <a:rPr lang="es-CL" sz="1800" dirty="0"/>
              <a:t> </a:t>
            </a:r>
            <a:r>
              <a:rPr lang="es-CL" sz="1800" dirty="0" err="1"/>
              <a:t>graphs</a:t>
            </a:r>
            <a:endParaRPr lang="es-CL" sz="1800" dirty="0"/>
          </a:p>
        </p:txBody>
      </p:sp>
      <p:sp>
        <p:nvSpPr>
          <p:cNvPr id="27" name="CuadroTexto 26">
            <a:extLst>
              <a:ext uri="{FF2B5EF4-FFF2-40B4-BE49-F238E27FC236}">
                <a16:creationId xmlns:a16="http://schemas.microsoft.com/office/drawing/2014/main" id="{474C58D2-93F0-42B2-BEB8-D9745186F153}"/>
              </a:ext>
            </a:extLst>
          </p:cNvPr>
          <p:cNvSpPr txBox="1"/>
          <p:nvPr/>
        </p:nvSpPr>
        <p:spPr>
          <a:xfrm>
            <a:off x="611625" y="5105447"/>
            <a:ext cx="4929366" cy="369332"/>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square" rtlCol="0">
            <a:spAutoFit/>
          </a:bodyPr>
          <a:lstStyle>
            <a:defPPr>
              <a:defRPr lang="es-CL"/>
            </a:defPPr>
            <a:lvl1pPr>
              <a:defRPr sz="2800"/>
            </a:lvl1pPr>
          </a:lstStyle>
          <a:p>
            <a:r>
              <a:rPr lang="es-CL" sz="1800" dirty="0"/>
              <a:t>4: </a:t>
            </a:r>
            <a:r>
              <a:rPr lang="es-CL" sz="1800" dirty="0" err="1"/>
              <a:t>Work</a:t>
            </a:r>
            <a:r>
              <a:rPr lang="es-CL" sz="1800" dirty="0"/>
              <a:t> </a:t>
            </a:r>
            <a:r>
              <a:rPr lang="es-CL" sz="1800" dirty="0" err="1"/>
              <a:t>through</a:t>
            </a:r>
            <a:r>
              <a:rPr lang="es-CL" sz="1800" dirty="0"/>
              <a:t> </a:t>
            </a:r>
            <a:r>
              <a:rPr lang="es-CL" sz="1800" dirty="0" err="1"/>
              <a:t>the</a:t>
            </a:r>
            <a:r>
              <a:rPr lang="es-CL" sz="1800" dirty="0"/>
              <a:t> </a:t>
            </a:r>
            <a:r>
              <a:rPr lang="es-CL" sz="1800" dirty="0" err="1"/>
              <a:t>worksheet’s</a:t>
            </a:r>
            <a:r>
              <a:rPr lang="es-CL" sz="1800" dirty="0"/>
              <a:t> </a:t>
            </a:r>
            <a:r>
              <a:rPr lang="es-CL" sz="1800" dirty="0" err="1"/>
              <a:t>questions</a:t>
            </a:r>
            <a:r>
              <a:rPr lang="es-CL" sz="1800" dirty="0"/>
              <a:t>.</a:t>
            </a:r>
          </a:p>
        </p:txBody>
      </p:sp>
      <p:cxnSp>
        <p:nvCxnSpPr>
          <p:cNvPr id="29" name="Conector recto de flecha 28">
            <a:extLst>
              <a:ext uri="{FF2B5EF4-FFF2-40B4-BE49-F238E27FC236}">
                <a16:creationId xmlns:a16="http://schemas.microsoft.com/office/drawing/2014/main" id="{D5E13AE7-2D7B-4028-8780-B6542694CB18}"/>
              </a:ext>
            </a:extLst>
          </p:cNvPr>
          <p:cNvCxnSpPr>
            <a:cxnSpLocks/>
            <a:stCxn id="2" idx="1"/>
          </p:cNvCxnSpPr>
          <p:nvPr/>
        </p:nvCxnSpPr>
        <p:spPr>
          <a:xfrm flipH="1">
            <a:off x="3919441" y="559379"/>
            <a:ext cx="2376798" cy="0"/>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3E9E8662-EBF9-464D-8D67-289CA9E75912}"/>
              </a:ext>
            </a:extLst>
          </p:cNvPr>
          <p:cNvCxnSpPr>
            <a:stCxn id="25" idx="2"/>
          </p:cNvCxnSpPr>
          <p:nvPr/>
        </p:nvCxnSpPr>
        <p:spPr>
          <a:xfrm flipH="1">
            <a:off x="7315200" y="2402906"/>
            <a:ext cx="2090608" cy="1195173"/>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33" name="Conector recto de flecha 32">
            <a:extLst>
              <a:ext uri="{FF2B5EF4-FFF2-40B4-BE49-F238E27FC236}">
                <a16:creationId xmlns:a16="http://schemas.microsoft.com/office/drawing/2014/main" id="{C98006A7-1153-48BE-9BA3-AFEBBC7672C3}"/>
              </a:ext>
            </a:extLst>
          </p:cNvPr>
          <p:cNvCxnSpPr>
            <a:cxnSpLocks/>
          </p:cNvCxnSpPr>
          <p:nvPr/>
        </p:nvCxnSpPr>
        <p:spPr>
          <a:xfrm flipH="1">
            <a:off x="7315200" y="5674178"/>
            <a:ext cx="304800" cy="329057"/>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36" name="Conector recto de flecha 35">
            <a:extLst>
              <a:ext uri="{FF2B5EF4-FFF2-40B4-BE49-F238E27FC236}">
                <a16:creationId xmlns:a16="http://schemas.microsoft.com/office/drawing/2014/main" id="{A8C3FFF7-D2F6-47E7-A05F-A47BCDA00AFA}"/>
              </a:ext>
            </a:extLst>
          </p:cNvPr>
          <p:cNvCxnSpPr>
            <a:stCxn id="27" idx="0"/>
          </p:cNvCxnSpPr>
          <p:nvPr/>
        </p:nvCxnSpPr>
        <p:spPr>
          <a:xfrm flipH="1" flipV="1">
            <a:off x="1930028" y="1292661"/>
            <a:ext cx="1146280" cy="3812786"/>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54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73197E3-11E9-4FC4-87E8-E952E1E4A7AF}"/>
              </a:ext>
            </a:extLst>
          </p:cNvPr>
          <p:cNvSpPr txBox="1"/>
          <p:nvPr/>
        </p:nvSpPr>
        <p:spPr>
          <a:xfrm>
            <a:off x="406399" y="1089111"/>
            <a:ext cx="11062740" cy="3170099"/>
          </a:xfrm>
          <a:prstGeom prst="rect">
            <a:avLst/>
          </a:prstGeom>
          <a:noFill/>
        </p:spPr>
        <p:txBody>
          <a:bodyPr wrap="square" rtlCol="0">
            <a:spAutoFit/>
          </a:bodyPr>
          <a:lstStyle/>
          <a:p>
            <a:r>
              <a:rPr lang="es-CL" sz="2000" dirty="0"/>
              <a:t>In </a:t>
            </a:r>
            <a:r>
              <a:rPr lang="es-CL" sz="2000" dirty="0" err="1"/>
              <a:t>the</a:t>
            </a:r>
            <a:r>
              <a:rPr lang="es-CL" sz="2000" dirty="0"/>
              <a:t> page “</a:t>
            </a:r>
            <a:r>
              <a:rPr lang="es-CL" sz="2000" dirty="0" err="1"/>
              <a:t>Predictions</a:t>
            </a:r>
            <a:r>
              <a:rPr lang="es-CL" sz="2000" dirty="0"/>
              <a:t>”, and </a:t>
            </a:r>
            <a:r>
              <a:rPr lang="es-CL" sz="2000" dirty="0" err="1"/>
              <a:t>using</a:t>
            </a:r>
            <a:r>
              <a:rPr lang="es-CL" sz="2000" dirty="0"/>
              <a:t> </a:t>
            </a:r>
            <a:r>
              <a:rPr lang="es-CL" sz="2000" dirty="0" err="1"/>
              <a:t>the</a:t>
            </a:r>
            <a:r>
              <a:rPr lang="es-CL" sz="2000" dirty="0"/>
              <a:t> </a:t>
            </a:r>
            <a:r>
              <a:rPr lang="es-CL" sz="2000" dirty="0" err="1"/>
              <a:t>worksheet</a:t>
            </a:r>
            <a:r>
              <a:rPr lang="es-CL" sz="2000" dirty="0"/>
              <a:t> “</a:t>
            </a:r>
            <a:r>
              <a:rPr lang="es-CL" sz="2000" dirty="0" err="1"/>
              <a:t>Predict</a:t>
            </a:r>
            <a:r>
              <a:rPr lang="es-CL" sz="2000" dirty="0"/>
              <a:t> – Observe – Compare”:</a:t>
            </a:r>
          </a:p>
          <a:p>
            <a:endParaRPr lang="es-CL" sz="2000" dirty="0"/>
          </a:p>
          <a:p>
            <a:pPr marL="342900" indent="-342900">
              <a:buFont typeface="+mj-lt"/>
              <a:buAutoNum type="arabicPeriod"/>
            </a:pPr>
            <a:r>
              <a:rPr lang="es-CL" sz="2000" dirty="0" err="1"/>
              <a:t>Select</a:t>
            </a:r>
            <a:r>
              <a:rPr lang="es-CL" sz="2000" dirty="0"/>
              <a:t> a </a:t>
            </a:r>
            <a:r>
              <a:rPr lang="es-CL" sz="2000" i="1" dirty="0" err="1"/>
              <a:t>delay</a:t>
            </a:r>
            <a:r>
              <a:rPr lang="es-CL" sz="2000" i="1" dirty="0"/>
              <a:t> </a:t>
            </a:r>
            <a:r>
              <a:rPr lang="es-CL" sz="2000" i="1" dirty="0" err="1"/>
              <a:t>type</a:t>
            </a:r>
            <a:r>
              <a:rPr lang="es-CL" sz="2000" i="1" dirty="0"/>
              <a:t> </a:t>
            </a:r>
            <a:r>
              <a:rPr lang="es-CL" sz="2000" dirty="0"/>
              <a:t>and a </a:t>
            </a:r>
            <a:r>
              <a:rPr lang="es-CL" sz="2000" i="1" dirty="0" err="1"/>
              <a:t>behavior</a:t>
            </a:r>
            <a:r>
              <a:rPr lang="es-CL" sz="2000" i="1" dirty="0"/>
              <a:t> </a:t>
            </a:r>
            <a:r>
              <a:rPr lang="es-CL" sz="2000" i="1" dirty="0" err="1"/>
              <a:t>change</a:t>
            </a:r>
            <a:r>
              <a:rPr lang="es-CL" sz="2000" i="1" dirty="0"/>
              <a:t> </a:t>
            </a:r>
            <a:r>
              <a:rPr lang="es-CL" sz="2000" dirty="0" err="1"/>
              <a:t>for</a:t>
            </a:r>
            <a:r>
              <a:rPr lang="es-CL" sz="2000" dirty="0"/>
              <a:t> </a:t>
            </a:r>
            <a:r>
              <a:rPr lang="es-CL" sz="2000" dirty="0" err="1"/>
              <a:t>the</a:t>
            </a:r>
            <a:r>
              <a:rPr lang="es-CL" sz="2000" dirty="0"/>
              <a:t> </a:t>
            </a:r>
            <a:r>
              <a:rPr lang="es-CL" sz="2000" dirty="0" err="1"/>
              <a:t>monitored</a:t>
            </a:r>
            <a:r>
              <a:rPr lang="es-CL" sz="2000" dirty="0"/>
              <a:t> variable in </a:t>
            </a:r>
            <a:r>
              <a:rPr lang="es-CL" sz="2000" dirty="0" err="1"/>
              <a:t>the</a:t>
            </a:r>
            <a:r>
              <a:rPr lang="es-CL" sz="2000" dirty="0"/>
              <a:t> </a:t>
            </a:r>
            <a:r>
              <a:rPr lang="es-CL" sz="2000" dirty="0" err="1"/>
              <a:t>worksheet</a:t>
            </a:r>
            <a:r>
              <a:rPr lang="es-CL" sz="2000" dirty="0"/>
              <a:t> and </a:t>
            </a:r>
            <a:r>
              <a:rPr lang="es-CL" sz="2000" dirty="0" err="1"/>
              <a:t>adjust</a:t>
            </a:r>
            <a:r>
              <a:rPr lang="es-CL" sz="2000" dirty="0"/>
              <a:t> </a:t>
            </a:r>
            <a:r>
              <a:rPr lang="es-CL" sz="2000" dirty="0" err="1"/>
              <a:t>the</a:t>
            </a:r>
            <a:r>
              <a:rPr lang="es-CL" sz="2000" dirty="0"/>
              <a:t> </a:t>
            </a:r>
            <a:r>
              <a:rPr lang="es-CL" sz="2000" dirty="0" err="1"/>
              <a:t>simulation</a:t>
            </a:r>
            <a:r>
              <a:rPr lang="es-CL" sz="2000" dirty="0"/>
              <a:t> </a:t>
            </a:r>
            <a:r>
              <a:rPr lang="es-CL" sz="2000" dirty="0" err="1"/>
              <a:t>parameters</a:t>
            </a:r>
            <a:r>
              <a:rPr lang="es-CL" sz="2000" dirty="0"/>
              <a:t> in </a:t>
            </a:r>
            <a:r>
              <a:rPr lang="es-CL" sz="2000" dirty="0" err="1"/>
              <a:t>the</a:t>
            </a:r>
            <a:r>
              <a:rPr lang="es-CL" sz="2000" dirty="0"/>
              <a:t> </a:t>
            </a:r>
            <a:r>
              <a:rPr lang="es-CL" sz="2000" dirty="0" err="1"/>
              <a:t>simulator</a:t>
            </a:r>
            <a:r>
              <a:rPr lang="es-CL" sz="2000" dirty="0"/>
              <a:t>.</a:t>
            </a:r>
          </a:p>
          <a:p>
            <a:pPr marL="342900" indent="-342900">
              <a:buFont typeface="+mj-lt"/>
              <a:buAutoNum type="arabicPeriod"/>
            </a:pPr>
            <a:r>
              <a:rPr lang="es-CL" sz="2000" dirty="0"/>
              <a:t>Run </a:t>
            </a:r>
            <a:r>
              <a:rPr lang="es-CL" sz="2000" dirty="0" err="1"/>
              <a:t>the</a:t>
            </a:r>
            <a:r>
              <a:rPr lang="es-CL" sz="2000" dirty="0"/>
              <a:t> </a:t>
            </a:r>
            <a:r>
              <a:rPr lang="es-CL" sz="2000" dirty="0" err="1"/>
              <a:t>simulation</a:t>
            </a:r>
            <a:r>
              <a:rPr lang="es-CL" sz="2000" dirty="0"/>
              <a:t> and </a:t>
            </a:r>
            <a:r>
              <a:rPr lang="es-CL" sz="2000" dirty="0" err="1"/>
              <a:t>copy</a:t>
            </a:r>
            <a:r>
              <a:rPr lang="es-CL" sz="2000" dirty="0"/>
              <a:t> </a:t>
            </a:r>
            <a:r>
              <a:rPr lang="es-CL" sz="2000" dirty="0" err="1"/>
              <a:t>the</a:t>
            </a:r>
            <a:r>
              <a:rPr lang="es-CL" sz="2000" dirty="0"/>
              <a:t> </a:t>
            </a:r>
            <a:r>
              <a:rPr lang="es-CL" sz="2000" dirty="0" err="1"/>
              <a:t>behavior</a:t>
            </a:r>
            <a:r>
              <a:rPr lang="es-CL" sz="2000" dirty="0"/>
              <a:t> </a:t>
            </a:r>
            <a:r>
              <a:rPr lang="es-CL" sz="2000" dirty="0" err="1"/>
              <a:t>of</a:t>
            </a:r>
            <a:r>
              <a:rPr lang="es-CL" sz="2000" dirty="0"/>
              <a:t> </a:t>
            </a:r>
            <a:r>
              <a:rPr lang="es-CL" sz="2000" dirty="0" err="1"/>
              <a:t>the</a:t>
            </a:r>
            <a:r>
              <a:rPr lang="es-CL" sz="2000" dirty="0"/>
              <a:t> </a:t>
            </a:r>
            <a:r>
              <a:rPr lang="es-CL" sz="2000" dirty="0" err="1"/>
              <a:t>monitored</a:t>
            </a:r>
            <a:r>
              <a:rPr lang="es-CL" sz="2000" dirty="0"/>
              <a:t> variable </a:t>
            </a:r>
            <a:r>
              <a:rPr lang="es-CL" sz="2000" dirty="0" err="1"/>
              <a:t>from</a:t>
            </a:r>
            <a:r>
              <a:rPr lang="es-CL" sz="2000" dirty="0"/>
              <a:t> </a:t>
            </a:r>
            <a:r>
              <a:rPr lang="es-CL" sz="2000" dirty="0" err="1"/>
              <a:t>graph</a:t>
            </a:r>
            <a:r>
              <a:rPr lang="es-CL" sz="2000" dirty="0"/>
              <a:t> p. 1 </a:t>
            </a:r>
            <a:r>
              <a:rPr lang="es-CL" sz="2000" dirty="0" err="1"/>
              <a:t>of</a:t>
            </a:r>
            <a:r>
              <a:rPr lang="es-CL" sz="2000" dirty="0"/>
              <a:t> </a:t>
            </a:r>
            <a:r>
              <a:rPr lang="es-CL" sz="2000" dirty="0" err="1"/>
              <a:t>the</a:t>
            </a:r>
            <a:r>
              <a:rPr lang="es-CL" sz="2000" dirty="0"/>
              <a:t> </a:t>
            </a:r>
            <a:r>
              <a:rPr lang="es-CL" sz="2000" dirty="0" err="1"/>
              <a:t>simulator</a:t>
            </a:r>
            <a:r>
              <a:rPr lang="es-CL" sz="2000" dirty="0"/>
              <a:t> </a:t>
            </a:r>
            <a:r>
              <a:rPr lang="es-CL" sz="2000" dirty="0" err="1"/>
              <a:t>to</a:t>
            </a:r>
            <a:r>
              <a:rPr lang="es-CL" sz="2000" dirty="0"/>
              <a:t> </a:t>
            </a:r>
            <a:r>
              <a:rPr lang="es-CL" sz="2000" dirty="0" err="1"/>
              <a:t>the</a:t>
            </a:r>
            <a:r>
              <a:rPr lang="es-CL" sz="2000" dirty="0"/>
              <a:t> </a:t>
            </a:r>
            <a:r>
              <a:rPr lang="es-CL" sz="2000" dirty="0" err="1"/>
              <a:t>worksheet</a:t>
            </a:r>
            <a:r>
              <a:rPr lang="es-CL" sz="2000" dirty="0"/>
              <a:t>.</a:t>
            </a:r>
          </a:p>
          <a:p>
            <a:pPr marL="342900" indent="-342900">
              <a:buFont typeface="+mj-lt"/>
              <a:buAutoNum type="arabicPeriod"/>
            </a:pPr>
            <a:r>
              <a:rPr lang="es-CL" sz="2000" dirty="0"/>
              <a:t>Sketch </a:t>
            </a:r>
            <a:r>
              <a:rPr lang="es-CL" sz="2000" dirty="0" err="1"/>
              <a:t>the</a:t>
            </a:r>
            <a:r>
              <a:rPr lang="es-CL" sz="2000" dirty="0"/>
              <a:t> </a:t>
            </a:r>
            <a:r>
              <a:rPr lang="es-CL" sz="2000" dirty="0" err="1"/>
              <a:t>predicted</a:t>
            </a:r>
            <a:r>
              <a:rPr lang="es-CL" sz="2000" dirty="0"/>
              <a:t> </a:t>
            </a:r>
            <a:r>
              <a:rPr lang="es-CL" sz="2000" dirty="0" err="1"/>
              <a:t>behavior</a:t>
            </a:r>
            <a:r>
              <a:rPr lang="es-CL" sz="2000" dirty="0"/>
              <a:t> </a:t>
            </a:r>
            <a:r>
              <a:rPr lang="es-CL" sz="2000" dirty="0" err="1"/>
              <a:t>of</a:t>
            </a:r>
            <a:r>
              <a:rPr lang="es-CL" sz="2000" dirty="0"/>
              <a:t> </a:t>
            </a:r>
            <a:r>
              <a:rPr lang="es-CL" sz="2000" dirty="0" err="1"/>
              <a:t>the</a:t>
            </a:r>
            <a:r>
              <a:rPr lang="es-CL" sz="2000" dirty="0"/>
              <a:t> </a:t>
            </a:r>
            <a:r>
              <a:rPr lang="es-CL" sz="2000" dirty="0" err="1"/>
              <a:t>delays</a:t>
            </a:r>
            <a:r>
              <a:rPr lang="es-CL" sz="2000" dirty="0"/>
              <a:t> (1</a:t>
            </a:r>
            <a:r>
              <a:rPr lang="es-CL" sz="2000" baseline="30000" dirty="0"/>
              <a:t>st</a:t>
            </a:r>
            <a:r>
              <a:rPr lang="es-CL" sz="2000" dirty="0"/>
              <a:t>, 2</a:t>
            </a:r>
            <a:r>
              <a:rPr lang="es-CL" sz="2000" baseline="30000" dirty="0"/>
              <a:t>nd</a:t>
            </a:r>
            <a:r>
              <a:rPr lang="es-CL" sz="2000" dirty="0"/>
              <a:t> and 3</a:t>
            </a:r>
            <a:r>
              <a:rPr lang="es-CL" sz="2000" baseline="30000" dirty="0"/>
              <a:t>rd</a:t>
            </a:r>
            <a:r>
              <a:rPr lang="es-CL" sz="2000" dirty="0"/>
              <a:t> </a:t>
            </a:r>
            <a:r>
              <a:rPr lang="es-CL" sz="2000" dirty="0" err="1"/>
              <a:t>order</a:t>
            </a:r>
            <a:r>
              <a:rPr lang="es-CL" sz="2000" dirty="0"/>
              <a:t>) </a:t>
            </a:r>
            <a:r>
              <a:rPr lang="es-CL" sz="2000" dirty="0" err="1"/>
              <a:t>on</a:t>
            </a:r>
            <a:r>
              <a:rPr lang="es-CL" sz="2000" dirty="0"/>
              <a:t> </a:t>
            </a:r>
            <a:r>
              <a:rPr lang="es-CL" sz="2000" dirty="0" err="1"/>
              <a:t>the</a:t>
            </a:r>
            <a:r>
              <a:rPr lang="es-CL" sz="2000" dirty="0"/>
              <a:t> </a:t>
            </a:r>
            <a:r>
              <a:rPr lang="es-CL" sz="2000" dirty="0" err="1"/>
              <a:t>worksheet</a:t>
            </a:r>
            <a:r>
              <a:rPr lang="es-CL" sz="2000" dirty="0"/>
              <a:t>.</a:t>
            </a:r>
          </a:p>
          <a:p>
            <a:pPr marL="342900" indent="-342900">
              <a:buFont typeface="+mj-lt"/>
              <a:buAutoNum type="arabicPeriod"/>
            </a:pPr>
            <a:r>
              <a:rPr lang="es-CL" sz="2000" dirty="0"/>
              <a:t>Observe </a:t>
            </a:r>
            <a:r>
              <a:rPr lang="es-CL" sz="2000" dirty="0" err="1"/>
              <a:t>the</a:t>
            </a:r>
            <a:r>
              <a:rPr lang="es-CL" sz="2000" dirty="0"/>
              <a:t> </a:t>
            </a:r>
            <a:r>
              <a:rPr lang="es-CL" sz="2000" dirty="0" err="1"/>
              <a:t>simulated</a:t>
            </a:r>
            <a:r>
              <a:rPr lang="es-CL" sz="2000" dirty="0"/>
              <a:t> </a:t>
            </a:r>
            <a:r>
              <a:rPr lang="es-CL" sz="2000" dirty="0" err="1"/>
              <a:t>behavior</a:t>
            </a:r>
            <a:r>
              <a:rPr lang="es-CL" sz="2000" dirty="0"/>
              <a:t> </a:t>
            </a:r>
            <a:r>
              <a:rPr lang="es-CL" sz="2000" dirty="0" err="1"/>
              <a:t>on</a:t>
            </a:r>
            <a:r>
              <a:rPr lang="es-CL" sz="2000" dirty="0"/>
              <a:t> p. 2 (Mixer) </a:t>
            </a:r>
            <a:r>
              <a:rPr lang="es-CL" sz="2000" dirty="0" err="1"/>
              <a:t>or</a:t>
            </a:r>
            <a:r>
              <a:rPr lang="es-CL" sz="2000" dirty="0"/>
              <a:t> p.3 (Pipeline) and </a:t>
            </a:r>
            <a:r>
              <a:rPr lang="es-CL" sz="2000" dirty="0" err="1"/>
              <a:t>copy</a:t>
            </a:r>
            <a:r>
              <a:rPr lang="es-CL" sz="2000" dirty="0"/>
              <a:t> </a:t>
            </a:r>
            <a:r>
              <a:rPr lang="es-CL" sz="2000" dirty="0" err="1"/>
              <a:t>it</a:t>
            </a:r>
            <a:r>
              <a:rPr lang="es-CL" sz="2000" dirty="0"/>
              <a:t> </a:t>
            </a:r>
            <a:r>
              <a:rPr lang="es-CL" sz="2000" dirty="0" err="1"/>
              <a:t>to</a:t>
            </a:r>
            <a:r>
              <a:rPr lang="es-CL" sz="2000" dirty="0"/>
              <a:t> </a:t>
            </a:r>
            <a:r>
              <a:rPr lang="es-CL" sz="2000" dirty="0" err="1"/>
              <a:t>the</a:t>
            </a:r>
            <a:r>
              <a:rPr lang="es-CL" sz="2000" dirty="0"/>
              <a:t> </a:t>
            </a:r>
            <a:r>
              <a:rPr lang="es-CL" sz="2000" dirty="0" err="1"/>
              <a:t>worksheet</a:t>
            </a:r>
            <a:r>
              <a:rPr lang="es-CL" sz="2000" dirty="0"/>
              <a:t>.</a:t>
            </a:r>
          </a:p>
          <a:p>
            <a:pPr marL="342900" indent="-342900">
              <a:buFont typeface="+mj-lt"/>
              <a:buAutoNum type="arabicPeriod"/>
            </a:pPr>
            <a:r>
              <a:rPr lang="es-CL" sz="2000" dirty="0"/>
              <a:t>Compare </a:t>
            </a:r>
            <a:r>
              <a:rPr lang="es-CL" sz="2000" dirty="0" err="1"/>
              <a:t>the</a:t>
            </a:r>
            <a:r>
              <a:rPr lang="es-CL" sz="2000" dirty="0"/>
              <a:t> </a:t>
            </a:r>
            <a:r>
              <a:rPr lang="es-CL" sz="2000" dirty="0" err="1"/>
              <a:t>predicted</a:t>
            </a:r>
            <a:r>
              <a:rPr lang="es-CL" sz="2000" dirty="0"/>
              <a:t> and </a:t>
            </a:r>
            <a:r>
              <a:rPr lang="es-CL" sz="2000" dirty="0" err="1"/>
              <a:t>the</a:t>
            </a:r>
            <a:r>
              <a:rPr lang="es-CL" sz="2000" dirty="0"/>
              <a:t> </a:t>
            </a:r>
            <a:r>
              <a:rPr lang="es-CL" sz="2000" dirty="0" err="1"/>
              <a:t>simulated</a:t>
            </a:r>
            <a:r>
              <a:rPr lang="es-CL" sz="2000" dirty="0"/>
              <a:t> </a:t>
            </a:r>
            <a:r>
              <a:rPr lang="es-CL" sz="2000" dirty="0" err="1"/>
              <a:t>behaviors</a:t>
            </a:r>
            <a:r>
              <a:rPr lang="es-CL" sz="2000" dirty="0"/>
              <a:t> and describe </a:t>
            </a:r>
            <a:r>
              <a:rPr lang="es-CL" sz="2000" dirty="0" err="1"/>
              <a:t>what</a:t>
            </a:r>
            <a:r>
              <a:rPr lang="es-CL" sz="2000" dirty="0"/>
              <a:t> </a:t>
            </a:r>
            <a:r>
              <a:rPr lang="es-CL" sz="2000" dirty="0" err="1"/>
              <a:t>you</a:t>
            </a:r>
            <a:r>
              <a:rPr lang="es-CL" sz="2000" dirty="0"/>
              <a:t> </a:t>
            </a:r>
            <a:r>
              <a:rPr lang="es-CL" sz="2000" dirty="0" err="1"/>
              <a:t>discover</a:t>
            </a:r>
            <a:r>
              <a:rPr lang="es-CL" sz="2000" dirty="0"/>
              <a:t> in </a:t>
            </a:r>
            <a:r>
              <a:rPr lang="es-CL" sz="2000" dirty="0" err="1"/>
              <a:t>the</a:t>
            </a:r>
            <a:r>
              <a:rPr lang="es-CL" sz="2000" dirty="0"/>
              <a:t> </a:t>
            </a:r>
            <a:r>
              <a:rPr lang="es-CL" sz="2000" dirty="0" err="1"/>
              <a:t>worksheet</a:t>
            </a:r>
            <a:r>
              <a:rPr lang="es-CL" sz="2000" dirty="0"/>
              <a:t>.</a:t>
            </a:r>
          </a:p>
        </p:txBody>
      </p:sp>
      <p:sp>
        <p:nvSpPr>
          <p:cNvPr id="5" name="CuadroTexto 4">
            <a:extLst>
              <a:ext uri="{FF2B5EF4-FFF2-40B4-BE49-F238E27FC236}">
                <a16:creationId xmlns:a16="http://schemas.microsoft.com/office/drawing/2014/main" id="{D6874962-4C7C-4FD4-98F2-FF0872BE7983}"/>
              </a:ext>
            </a:extLst>
          </p:cNvPr>
          <p:cNvSpPr txBox="1"/>
          <p:nvPr/>
        </p:nvSpPr>
        <p:spPr>
          <a:xfrm>
            <a:off x="122934" y="159026"/>
            <a:ext cx="5720220" cy="584775"/>
          </a:xfrm>
          <a:prstGeom prst="rect">
            <a:avLst/>
          </a:prstGeom>
          <a:noFill/>
        </p:spPr>
        <p:txBody>
          <a:bodyPr wrap="none" rtlCol="0">
            <a:spAutoFit/>
          </a:bodyPr>
          <a:lstStyle/>
          <a:p>
            <a:r>
              <a:rPr lang="es-ES_tradnl" sz="3200" b="1" i="1" dirty="0">
                <a:ea typeface="Calibri" panose="020F0502020204030204" pitchFamily="34" charset="0"/>
                <a:cs typeface="Times New Roman" panose="02020603050405020304" pitchFamily="18" charset="0"/>
              </a:rPr>
              <a:t>3: </a:t>
            </a:r>
            <a:r>
              <a:rPr lang="es-ES_tradnl" sz="3200" b="1" i="1" dirty="0" err="1">
                <a:ea typeface="Calibri" panose="020F0502020204030204" pitchFamily="34" charset="0"/>
                <a:cs typeface="Times New Roman" panose="02020603050405020304" pitchFamily="18" charset="0"/>
              </a:rPr>
              <a:t>Predictions</a:t>
            </a:r>
            <a:r>
              <a:rPr lang="es-ES_tradnl" sz="3200" b="1" i="1" dirty="0">
                <a:ea typeface="Calibri" panose="020F0502020204030204" pitchFamily="34" charset="0"/>
                <a:cs typeface="Times New Roman" panose="02020603050405020304" pitchFamily="18" charset="0"/>
              </a:rPr>
              <a:t> </a:t>
            </a:r>
            <a:r>
              <a:rPr lang="es-ES_tradnl" sz="3200" b="1" i="1" dirty="0" err="1">
                <a:ea typeface="Calibri" panose="020F0502020204030204" pitchFamily="34" charset="0"/>
                <a:cs typeface="Times New Roman" panose="02020603050405020304" pitchFamily="18" charset="0"/>
              </a:rPr>
              <a:t>with</a:t>
            </a:r>
            <a:r>
              <a:rPr lang="es-ES_tradnl" sz="3200" b="1" i="1" dirty="0">
                <a:ea typeface="Calibri" panose="020F0502020204030204" pitchFamily="34" charset="0"/>
                <a:cs typeface="Times New Roman" panose="02020603050405020304" pitchFamily="18" charset="0"/>
              </a:rPr>
              <a:t> </a:t>
            </a:r>
            <a:r>
              <a:rPr lang="es-ES_tradnl" sz="3200" b="1" i="1" dirty="0" err="1">
                <a:ea typeface="Calibri" panose="020F0502020204030204" pitchFamily="34" charset="0"/>
                <a:cs typeface="Times New Roman" panose="02020603050405020304" pitchFamily="18" charset="0"/>
              </a:rPr>
              <a:t>the</a:t>
            </a:r>
            <a:r>
              <a:rPr lang="es-ES_tradnl" sz="3200" b="1" i="1" dirty="0">
                <a:ea typeface="Calibri" panose="020F0502020204030204" pitchFamily="34" charset="0"/>
                <a:cs typeface="Times New Roman" panose="02020603050405020304" pitchFamily="18" charset="0"/>
              </a:rPr>
              <a:t> </a:t>
            </a:r>
            <a:r>
              <a:rPr lang="es-ES_tradnl" sz="3200" b="1" i="1" dirty="0" err="1">
                <a:ea typeface="Calibri" panose="020F0502020204030204" pitchFamily="34" charset="0"/>
                <a:cs typeface="Times New Roman" panose="02020603050405020304" pitchFamily="18" charset="0"/>
              </a:rPr>
              <a:t>simulator</a:t>
            </a:r>
            <a:endParaRPr lang="es-ES_tradnl" sz="3200" b="1" i="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0886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CuadroTexto 123">
            <a:extLst>
              <a:ext uri="{FF2B5EF4-FFF2-40B4-BE49-F238E27FC236}">
                <a16:creationId xmlns:a16="http://schemas.microsoft.com/office/drawing/2014/main" id="{ED5C3C26-CC3F-494F-87B5-35879BF9B872}"/>
              </a:ext>
            </a:extLst>
          </p:cNvPr>
          <p:cNvSpPr txBox="1"/>
          <p:nvPr/>
        </p:nvSpPr>
        <p:spPr>
          <a:xfrm>
            <a:off x="122934" y="159026"/>
            <a:ext cx="6405793" cy="646331"/>
          </a:xfrm>
          <a:prstGeom prst="rect">
            <a:avLst/>
          </a:prstGeom>
          <a:noFill/>
        </p:spPr>
        <p:txBody>
          <a:bodyPr wrap="none" rtlCol="0">
            <a:spAutoFit/>
          </a:bodyPr>
          <a:lstStyle/>
          <a:p>
            <a:r>
              <a:rPr lang="es-ES_tradnl" sz="3600" b="1" i="1" dirty="0">
                <a:ea typeface="Calibri" panose="020F0502020204030204" pitchFamily="34" charset="0"/>
                <a:cs typeface="Times New Roman" panose="02020603050405020304" pitchFamily="18" charset="0"/>
              </a:rPr>
              <a:t>3: </a:t>
            </a:r>
            <a:r>
              <a:rPr lang="es-ES_tradnl" sz="3600" b="1" i="1" dirty="0" err="1">
                <a:ea typeface="Calibri" panose="020F0502020204030204" pitchFamily="34" charset="0"/>
                <a:cs typeface="Times New Roman" panose="02020603050405020304" pitchFamily="18" charset="0"/>
              </a:rPr>
              <a:t>Predictions</a:t>
            </a:r>
            <a:r>
              <a:rPr lang="es-ES_tradnl" sz="3600" b="1" i="1" dirty="0">
                <a:ea typeface="Calibri" panose="020F0502020204030204" pitchFamily="34" charset="0"/>
                <a:cs typeface="Times New Roman" panose="02020603050405020304" pitchFamily="18" charset="0"/>
              </a:rPr>
              <a:t> </a:t>
            </a:r>
            <a:r>
              <a:rPr lang="es-ES_tradnl" sz="3600" b="1" i="1" dirty="0" err="1">
                <a:ea typeface="Calibri" panose="020F0502020204030204" pitchFamily="34" charset="0"/>
                <a:cs typeface="Times New Roman" panose="02020603050405020304" pitchFamily="18" charset="0"/>
              </a:rPr>
              <a:t>with</a:t>
            </a:r>
            <a:r>
              <a:rPr lang="es-ES_tradnl" sz="3600" b="1" i="1" dirty="0">
                <a:ea typeface="Calibri" panose="020F0502020204030204" pitchFamily="34" charset="0"/>
                <a:cs typeface="Times New Roman" panose="02020603050405020304" pitchFamily="18" charset="0"/>
              </a:rPr>
              <a:t> </a:t>
            </a:r>
            <a:r>
              <a:rPr lang="es-ES_tradnl" sz="3600" b="1" i="1" dirty="0" err="1">
                <a:ea typeface="Calibri" panose="020F0502020204030204" pitchFamily="34" charset="0"/>
                <a:cs typeface="Times New Roman" panose="02020603050405020304" pitchFamily="18" charset="0"/>
              </a:rPr>
              <a:t>the</a:t>
            </a:r>
            <a:r>
              <a:rPr lang="es-ES_tradnl" sz="3600" b="1" i="1" dirty="0">
                <a:ea typeface="Calibri" panose="020F0502020204030204" pitchFamily="34" charset="0"/>
                <a:cs typeface="Times New Roman" panose="02020603050405020304" pitchFamily="18" charset="0"/>
              </a:rPr>
              <a:t> </a:t>
            </a:r>
            <a:r>
              <a:rPr lang="es-ES_tradnl" sz="3600" b="1" i="1" dirty="0" err="1">
                <a:ea typeface="Calibri" panose="020F0502020204030204" pitchFamily="34" charset="0"/>
                <a:cs typeface="Times New Roman" panose="02020603050405020304" pitchFamily="18" charset="0"/>
              </a:rPr>
              <a:t>simulator</a:t>
            </a:r>
            <a:endParaRPr lang="es-ES_tradnl" sz="3600" b="1" i="1" dirty="0">
              <a:ea typeface="Calibri" panose="020F0502020204030204" pitchFamily="34" charset="0"/>
              <a:cs typeface="Times New Roman" panose="02020603050405020304" pitchFamily="18" charset="0"/>
            </a:endParaRPr>
          </a:p>
        </p:txBody>
      </p:sp>
      <p:pic>
        <p:nvPicPr>
          <p:cNvPr id="2" name="Imagen 1"/>
          <p:cNvPicPr>
            <a:picLocks noChangeAspect="1"/>
          </p:cNvPicPr>
          <p:nvPr/>
        </p:nvPicPr>
        <p:blipFill>
          <a:blip r:embed="rId2"/>
          <a:stretch>
            <a:fillRect/>
          </a:stretch>
        </p:blipFill>
        <p:spPr>
          <a:xfrm>
            <a:off x="98368" y="1844849"/>
            <a:ext cx="5499010" cy="3696056"/>
          </a:xfrm>
          <a:prstGeom prst="rect">
            <a:avLst/>
          </a:prstGeom>
        </p:spPr>
      </p:pic>
      <p:grpSp>
        <p:nvGrpSpPr>
          <p:cNvPr id="107" name="Grupo 106"/>
          <p:cNvGrpSpPr/>
          <p:nvPr/>
        </p:nvGrpSpPr>
        <p:grpSpPr>
          <a:xfrm>
            <a:off x="5617017" y="2083326"/>
            <a:ext cx="6451026" cy="4774674"/>
            <a:chOff x="-2250" y="8809"/>
            <a:chExt cx="9199384" cy="6808849"/>
          </a:xfrm>
        </p:grpSpPr>
        <p:sp>
          <p:nvSpPr>
            <p:cNvPr id="3" name="Rectángulo 2"/>
            <p:cNvSpPr/>
            <p:nvPr/>
          </p:nvSpPr>
          <p:spPr>
            <a:xfrm>
              <a:off x="2475892" y="409821"/>
              <a:ext cx="6604000" cy="3788525"/>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4" name="Rectángulo 3"/>
            <p:cNvSpPr/>
            <p:nvPr/>
          </p:nvSpPr>
          <p:spPr>
            <a:xfrm>
              <a:off x="59075" y="4161062"/>
              <a:ext cx="9020817" cy="2656596"/>
            </a:xfrm>
            <a:prstGeom prst="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p>
          </p:txBody>
        </p:sp>
        <p:sp>
          <p:nvSpPr>
            <p:cNvPr id="5" name="CuadroTexto 4"/>
            <p:cNvSpPr txBox="1"/>
            <p:nvPr/>
          </p:nvSpPr>
          <p:spPr>
            <a:xfrm>
              <a:off x="-2250" y="8809"/>
              <a:ext cx="3022831" cy="377428"/>
            </a:xfrm>
            <a:prstGeom prst="rect">
              <a:avLst/>
            </a:prstGeom>
            <a:noFill/>
          </p:spPr>
          <p:txBody>
            <a:bodyPr wrap="none" rtlCol="0">
              <a:spAutoFit/>
            </a:bodyPr>
            <a:lstStyle/>
            <a:p>
              <a:r>
                <a:rPr lang="es-CL" sz="1200" b="1" dirty="0"/>
                <a:t>Predecir – Observar – Comparar</a:t>
              </a:r>
            </a:p>
          </p:txBody>
        </p:sp>
        <p:sp>
          <p:nvSpPr>
            <p:cNvPr id="6" name="CuadroTexto 5"/>
            <p:cNvSpPr txBox="1"/>
            <p:nvPr/>
          </p:nvSpPr>
          <p:spPr>
            <a:xfrm>
              <a:off x="3227608" y="119145"/>
              <a:ext cx="933086" cy="251619"/>
            </a:xfrm>
            <a:prstGeom prst="rect">
              <a:avLst/>
            </a:prstGeom>
            <a:noFill/>
          </p:spPr>
          <p:txBody>
            <a:bodyPr wrap="none" rtlCol="0">
              <a:spAutoFit/>
            </a:bodyPr>
            <a:lstStyle/>
            <a:p>
              <a:r>
                <a:rPr lang="es-CL" sz="600" b="1" i="1" dirty="0"/>
                <a:t>Tipo de demora</a:t>
              </a:r>
            </a:p>
          </p:txBody>
        </p:sp>
        <p:sp>
          <p:nvSpPr>
            <p:cNvPr id="7" name="CuadroTexto 6"/>
            <p:cNvSpPr txBox="1"/>
            <p:nvPr/>
          </p:nvSpPr>
          <p:spPr>
            <a:xfrm>
              <a:off x="4062135" y="119144"/>
              <a:ext cx="618562" cy="251619"/>
            </a:xfrm>
            <a:prstGeom prst="rect">
              <a:avLst/>
            </a:prstGeom>
            <a:noFill/>
          </p:spPr>
          <p:txBody>
            <a:bodyPr wrap="none" rtlCol="0">
              <a:spAutoFit/>
            </a:bodyPr>
            <a:lstStyle/>
            <a:p>
              <a:r>
                <a:rPr lang="es-CL" sz="600" dirty="0">
                  <a:sym typeface="Wingdings" panose="05000000000000000000" pitchFamily="2" charset="2"/>
                </a:rPr>
                <a:t></a:t>
              </a:r>
              <a:r>
                <a:rPr lang="es-CL" sz="600" dirty="0"/>
                <a:t> </a:t>
              </a:r>
              <a:r>
                <a:rPr lang="es-CL" sz="600" dirty="0" err="1"/>
                <a:t>mixer</a:t>
              </a:r>
              <a:endParaRPr lang="es-CL" sz="600" dirty="0"/>
            </a:p>
          </p:txBody>
        </p:sp>
        <p:sp>
          <p:nvSpPr>
            <p:cNvPr id="8" name="CuadroTexto 7"/>
            <p:cNvSpPr txBox="1"/>
            <p:nvPr/>
          </p:nvSpPr>
          <p:spPr>
            <a:xfrm>
              <a:off x="4576572" y="119144"/>
              <a:ext cx="716852" cy="251619"/>
            </a:xfrm>
            <a:prstGeom prst="rect">
              <a:avLst/>
            </a:prstGeom>
            <a:noFill/>
          </p:spPr>
          <p:txBody>
            <a:bodyPr wrap="none" rtlCol="0">
              <a:spAutoFit/>
            </a:bodyPr>
            <a:lstStyle/>
            <a:p>
              <a:r>
                <a:rPr lang="es-CL" sz="600" dirty="0">
                  <a:sym typeface="Wingdings" panose="05000000000000000000" pitchFamily="2" charset="2"/>
                </a:rPr>
                <a:t></a:t>
              </a:r>
              <a:r>
                <a:rPr lang="es-CL" sz="600" dirty="0"/>
                <a:t> pipeline</a:t>
              </a:r>
            </a:p>
          </p:txBody>
        </p:sp>
        <p:grpSp>
          <p:nvGrpSpPr>
            <p:cNvPr id="9" name="Grupo 8"/>
            <p:cNvGrpSpPr/>
            <p:nvPr/>
          </p:nvGrpSpPr>
          <p:grpSpPr>
            <a:xfrm>
              <a:off x="2556325" y="565264"/>
              <a:ext cx="6498292" cy="3648340"/>
              <a:chOff x="271279" y="1104147"/>
              <a:chExt cx="8491912" cy="4767618"/>
            </a:xfrm>
          </p:grpSpPr>
          <p:cxnSp>
            <p:nvCxnSpPr>
              <p:cNvPr id="10" name="Conector recto de flecha 9"/>
              <p:cNvCxnSpPr/>
              <p:nvPr/>
            </p:nvCxnSpPr>
            <p:spPr>
              <a:xfrm flipV="1">
                <a:off x="1352062" y="1109785"/>
                <a:ext cx="0" cy="404055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1359877" y="5150338"/>
                <a:ext cx="732345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CuadroTexto 11"/>
              <p:cNvSpPr txBox="1"/>
              <p:nvPr/>
            </p:nvSpPr>
            <p:spPr>
              <a:xfrm rot="16200000">
                <a:off x="20387" y="2787840"/>
                <a:ext cx="885399" cy="383616"/>
              </a:xfrm>
              <a:prstGeom prst="rect">
                <a:avLst/>
              </a:prstGeom>
              <a:noFill/>
            </p:spPr>
            <p:txBody>
              <a:bodyPr wrap="none" rtlCol="0">
                <a:spAutoFit/>
              </a:bodyPr>
              <a:lstStyle/>
              <a:p>
                <a:r>
                  <a:rPr lang="es-CL" sz="800" dirty="0"/>
                  <a:t>Valores</a:t>
                </a:r>
              </a:p>
            </p:txBody>
          </p:sp>
          <p:sp>
            <p:nvSpPr>
              <p:cNvPr id="13" name="CuadroTexto 12"/>
              <p:cNvSpPr txBox="1"/>
              <p:nvPr/>
            </p:nvSpPr>
            <p:spPr>
              <a:xfrm>
                <a:off x="4552144" y="5488149"/>
                <a:ext cx="891107" cy="383616"/>
              </a:xfrm>
              <a:prstGeom prst="rect">
                <a:avLst/>
              </a:prstGeom>
              <a:noFill/>
            </p:spPr>
            <p:txBody>
              <a:bodyPr wrap="none" rtlCol="0">
                <a:spAutoFit/>
              </a:bodyPr>
              <a:lstStyle/>
              <a:p>
                <a:r>
                  <a:rPr lang="es-CL" sz="800" dirty="0"/>
                  <a:t>Tiempo</a:t>
                </a:r>
              </a:p>
            </p:txBody>
          </p:sp>
          <p:sp>
            <p:nvSpPr>
              <p:cNvPr id="14" name="CuadroTexto 13"/>
              <p:cNvSpPr txBox="1"/>
              <p:nvPr/>
            </p:nvSpPr>
            <p:spPr>
              <a:xfrm flipH="1">
                <a:off x="1414582" y="5205046"/>
                <a:ext cx="298157" cy="356214"/>
              </a:xfrm>
              <a:prstGeom prst="rect">
                <a:avLst/>
              </a:prstGeom>
              <a:noFill/>
            </p:spPr>
            <p:txBody>
              <a:bodyPr wrap="square" rtlCol="0">
                <a:spAutoFit/>
              </a:bodyPr>
              <a:lstStyle/>
              <a:p>
                <a:pPr algn="ctr"/>
                <a:r>
                  <a:rPr lang="es-CL" sz="700" dirty="0"/>
                  <a:t>1</a:t>
                </a:r>
              </a:p>
            </p:txBody>
          </p:sp>
          <p:sp>
            <p:nvSpPr>
              <p:cNvPr id="15" name="CuadroTexto 14"/>
              <p:cNvSpPr txBox="1"/>
              <p:nvPr/>
            </p:nvSpPr>
            <p:spPr>
              <a:xfrm>
                <a:off x="1742206" y="5205046"/>
                <a:ext cx="408733" cy="356214"/>
              </a:xfrm>
              <a:prstGeom prst="rect">
                <a:avLst/>
              </a:prstGeom>
              <a:noFill/>
            </p:spPr>
            <p:txBody>
              <a:bodyPr wrap="none" rtlCol="0">
                <a:spAutoFit/>
              </a:bodyPr>
              <a:lstStyle/>
              <a:p>
                <a:pPr algn="ctr"/>
                <a:r>
                  <a:rPr lang="es-CL" sz="700" dirty="0"/>
                  <a:t>2</a:t>
                </a:r>
              </a:p>
            </p:txBody>
          </p:sp>
          <p:sp>
            <p:nvSpPr>
              <p:cNvPr id="16" name="CuadroTexto 15"/>
              <p:cNvSpPr txBox="1"/>
              <p:nvPr/>
            </p:nvSpPr>
            <p:spPr>
              <a:xfrm>
                <a:off x="2104441" y="5205046"/>
                <a:ext cx="408733" cy="356214"/>
              </a:xfrm>
              <a:prstGeom prst="rect">
                <a:avLst/>
              </a:prstGeom>
              <a:noFill/>
            </p:spPr>
            <p:txBody>
              <a:bodyPr wrap="none" rtlCol="0">
                <a:spAutoFit/>
              </a:bodyPr>
              <a:lstStyle/>
              <a:p>
                <a:pPr algn="ctr"/>
                <a:r>
                  <a:rPr lang="es-CL" sz="700" dirty="0"/>
                  <a:t>3</a:t>
                </a:r>
              </a:p>
            </p:txBody>
          </p:sp>
          <p:sp>
            <p:nvSpPr>
              <p:cNvPr id="17" name="CuadroTexto 16"/>
              <p:cNvSpPr txBox="1"/>
              <p:nvPr/>
            </p:nvSpPr>
            <p:spPr>
              <a:xfrm>
                <a:off x="2466677" y="5205046"/>
                <a:ext cx="408733" cy="356214"/>
              </a:xfrm>
              <a:prstGeom prst="rect">
                <a:avLst/>
              </a:prstGeom>
              <a:noFill/>
            </p:spPr>
            <p:txBody>
              <a:bodyPr wrap="none" rtlCol="0">
                <a:spAutoFit/>
              </a:bodyPr>
              <a:lstStyle/>
              <a:p>
                <a:pPr algn="ctr"/>
                <a:r>
                  <a:rPr lang="es-CL" sz="700" dirty="0"/>
                  <a:t>4</a:t>
                </a:r>
              </a:p>
            </p:txBody>
          </p:sp>
          <p:sp>
            <p:nvSpPr>
              <p:cNvPr id="18" name="CuadroTexto 17"/>
              <p:cNvSpPr txBox="1"/>
              <p:nvPr/>
            </p:nvSpPr>
            <p:spPr>
              <a:xfrm>
                <a:off x="2828910" y="5205046"/>
                <a:ext cx="408733" cy="356214"/>
              </a:xfrm>
              <a:prstGeom prst="rect">
                <a:avLst/>
              </a:prstGeom>
              <a:noFill/>
            </p:spPr>
            <p:txBody>
              <a:bodyPr wrap="none" rtlCol="0">
                <a:spAutoFit/>
              </a:bodyPr>
              <a:lstStyle/>
              <a:p>
                <a:pPr algn="ctr"/>
                <a:r>
                  <a:rPr lang="es-CL" sz="700" dirty="0"/>
                  <a:t>5</a:t>
                </a:r>
              </a:p>
            </p:txBody>
          </p:sp>
          <p:sp>
            <p:nvSpPr>
              <p:cNvPr id="19" name="CuadroTexto 18"/>
              <p:cNvSpPr txBox="1"/>
              <p:nvPr/>
            </p:nvSpPr>
            <p:spPr>
              <a:xfrm>
                <a:off x="3191148" y="5205046"/>
                <a:ext cx="408733" cy="356214"/>
              </a:xfrm>
              <a:prstGeom prst="rect">
                <a:avLst/>
              </a:prstGeom>
              <a:noFill/>
            </p:spPr>
            <p:txBody>
              <a:bodyPr wrap="none" rtlCol="0">
                <a:spAutoFit/>
              </a:bodyPr>
              <a:lstStyle/>
              <a:p>
                <a:pPr algn="ctr"/>
                <a:r>
                  <a:rPr lang="es-CL" sz="700" dirty="0"/>
                  <a:t>6</a:t>
                </a:r>
              </a:p>
            </p:txBody>
          </p:sp>
          <p:sp>
            <p:nvSpPr>
              <p:cNvPr id="20" name="CuadroTexto 19"/>
              <p:cNvSpPr txBox="1"/>
              <p:nvPr/>
            </p:nvSpPr>
            <p:spPr>
              <a:xfrm>
                <a:off x="3553383" y="5205046"/>
                <a:ext cx="408733" cy="356214"/>
              </a:xfrm>
              <a:prstGeom prst="rect">
                <a:avLst/>
              </a:prstGeom>
              <a:noFill/>
            </p:spPr>
            <p:txBody>
              <a:bodyPr wrap="none" rtlCol="0">
                <a:spAutoFit/>
              </a:bodyPr>
              <a:lstStyle/>
              <a:p>
                <a:pPr algn="ctr"/>
                <a:r>
                  <a:rPr lang="es-CL" sz="700" dirty="0"/>
                  <a:t>7</a:t>
                </a:r>
              </a:p>
            </p:txBody>
          </p:sp>
          <p:sp>
            <p:nvSpPr>
              <p:cNvPr id="21" name="CuadroTexto 20"/>
              <p:cNvSpPr txBox="1"/>
              <p:nvPr/>
            </p:nvSpPr>
            <p:spPr>
              <a:xfrm>
                <a:off x="3915616" y="5205046"/>
                <a:ext cx="408733" cy="356214"/>
              </a:xfrm>
              <a:prstGeom prst="rect">
                <a:avLst/>
              </a:prstGeom>
              <a:noFill/>
            </p:spPr>
            <p:txBody>
              <a:bodyPr wrap="none" rtlCol="0">
                <a:spAutoFit/>
              </a:bodyPr>
              <a:lstStyle/>
              <a:p>
                <a:pPr algn="ctr"/>
                <a:r>
                  <a:rPr lang="es-CL" sz="700" dirty="0"/>
                  <a:t>8</a:t>
                </a:r>
              </a:p>
            </p:txBody>
          </p:sp>
          <p:sp>
            <p:nvSpPr>
              <p:cNvPr id="22" name="CuadroTexto 21"/>
              <p:cNvSpPr txBox="1"/>
              <p:nvPr/>
            </p:nvSpPr>
            <p:spPr>
              <a:xfrm>
                <a:off x="4277847" y="5205046"/>
                <a:ext cx="408733" cy="356214"/>
              </a:xfrm>
              <a:prstGeom prst="rect">
                <a:avLst/>
              </a:prstGeom>
              <a:noFill/>
            </p:spPr>
            <p:txBody>
              <a:bodyPr wrap="none" rtlCol="0">
                <a:spAutoFit/>
              </a:bodyPr>
              <a:lstStyle/>
              <a:p>
                <a:pPr algn="ctr"/>
                <a:r>
                  <a:rPr lang="es-CL" sz="700" dirty="0"/>
                  <a:t>9</a:t>
                </a:r>
              </a:p>
            </p:txBody>
          </p:sp>
          <p:sp>
            <p:nvSpPr>
              <p:cNvPr id="23" name="CuadroTexto 22"/>
              <p:cNvSpPr txBox="1"/>
              <p:nvPr/>
            </p:nvSpPr>
            <p:spPr>
              <a:xfrm>
                <a:off x="4606890" y="5205046"/>
                <a:ext cx="488653" cy="356214"/>
              </a:xfrm>
              <a:prstGeom prst="rect">
                <a:avLst/>
              </a:prstGeom>
              <a:noFill/>
            </p:spPr>
            <p:txBody>
              <a:bodyPr wrap="none" rtlCol="0">
                <a:spAutoFit/>
              </a:bodyPr>
              <a:lstStyle/>
              <a:p>
                <a:pPr algn="ctr"/>
                <a:r>
                  <a:rPr lang="es-CL" sz="700" dirty="0"/>
                  <a:t>10</a:t>
                </a:r>
              </a:p>
            </p:txBody>
          </p:sp>
          <p:sp>
            <p:nvSpPr>
              <p:cNvPr id="24" name="CuadroTexto 23"/>
              <p:cNvSpPr txBox="1"/>
              <p:nvPr/>
            </p:nvSpPr>
            <p:spPr>
              <a:xfrm>
                <a:off x="4973656" y="5205046"/>
                <a:ext cx="488653" cy="356214"/>
              </a:xfrm>
              <a:prstGeom prst="rect">
                <a:avLst/>
              </a:prstGeom>
              <a:noFill/>
            </p:spPr>
            <p:txBody>
              <a:bodyPr wrap="none" rtlCol="0">
                <a:spAutoFit/>
              </a:bodyPr>
              <a:lstStyle/>
              <a:p>
                <a:pPr algn="ctr"/>
                <a:r>
                  <a:rPr lang="es-CL" sz="700" dirty="0"/>
                  <a:t>11</a:t>
                </a:r>
              </a:p>
            </p:txBody>
          </p:sp>
          <p:sp>
            <p:nvSpPr>
              <p:cNvPr id="25" name="CuadroTexto 24"/>
              <p:cNvSpPr txBox="1"/>
              <p:nvPr/>
            </p:nvSpPr>
            <p:spPr>
              <a:xfrm>
                <a:off x="5340423" y="5205046"/>
                <a:ext cx="488653" cy="356214"/>
              </a:xfrm>
              <a:prstGeom prst="rect">
                <a:avLst/>
              </a:prstGeom>
              <a:noFill/>
            </p:spPr>
            <p:txBody>
              <a:bodyPr wrap="none" rtlCol="0">
                <a:spAutoFit/>
              </a:bodyPr>
              <a:lstStyle/>
              <a:p>
                <a:pPr algn="ctr"/>
                <a:r>
                  <a:rPr lang="es-CL" sz="700" dirty="0"/>
                  <a:t>12</a:t>
                </a:r>
              </a:p>
            </p:txBody>
          </p:sp>
          <p:sp>
            <p:nvSpPr>
              <p:cNvPr id="26" name="CuadroTexto 25"/>
              <p:cNvSpPr txBox="1"/>
              <p:nvPr/>
            </p:nvSpPr>
            <p:spPr>
              <a:xfrm>
                <a:off x="5707185" y="5205046"/>
                <a:ext cx="488653" cy="356214"/>
              </a:xfrm>
              <a:prstGeom prst="rect">
                <a:avLst/>
              </a:prstGeom>
              <a:noFill/>
            </p:spPr>
            <p:txBody>
              <a:bodyPr wrap="none" rtlCol="0">
                <a:spAutoFit/>
              </a:bodyPr>
              <a:lstStyle/>
              <a:p>
                <a:pPr algn="ctr"/>
                <a:r>
                  <a:rPr lang="es-CL" sz="700" dirty="0"/>
                  <a:t>13</a:t>
                </a:r>
              </a:p>
            </p:txBody>
          </p:sp>
          <p:sp>
            <p:nvSpPr>
              <p:cNvPr id="27" name="CuadroTexto 26"/>
              <p:cNvSpPr txBox="1"/>
              <p:nvPr/>
            </p:nvSpPr>
            <p:spPr>
              <a:xfrm>
                <a:off x="6073951" y="5205046"/>
                <a:ext cx="488653" cy="356214"/>
              </a:xfrm>
              <a:prstGeom prst="rect">
                <a:avLst/>
              </a:prstGeom>
              <a:noFill/>
            </p:spPr>
            <p:txBody>
              <a:bodyPr wrap="none" rtlCol="0">
                <a:spAutoFit/>
              </a:bodyPr>
              <a:lstStyle/>
              <a:p>
                <a:pPr algn="ctr"/>
                <a:r>
                  <a:rPr lang="es-CL" sz="700" dirty="0"/>
                  <a:t>14</a:t>
                </a:r>
              </a:p>
            </p:txBody>
          </p:sp>
          <p:sp>
            <p:nvSpPr>
              <p:cNvPr id="28" name="CuadroTexto 27"/>
              <p:cNvSpPr txBox="1"/>
              <p:nvPr/>
            </p:nvSpPr>
            <p:spPr>
              <a:xfrm>
                <a:off x="6440716" y="5205046"/>
                <a:ext cx="488653" cy="356214"/>
              </a:xfrm>
              <a:prstGeom prst="rect">
                <a:avLst/>
              </a:prstGeom>
              <a:noFill/>
            </p:spPr>
            <p:txBody>
              <a:bodyPr wrap="none" rtlCol="0">
                <a:spAutoFit/>
              </a:bodyPr>
              <a:lstStyle/>
              <a:p>
                <a:pPr algn="ctr"/>
                <a:r>
                  <a:rPr lang="es-CL" sz="700" dirty="0"/>
                  <a:t>15</a:t>
                </a:r>
              </a:p>
            </p:txBody>
          </p:sp>
          <p:sp>
            <p:nvSpPr>
              <p:cNvPr id="29" name="CuadroTexto 28"/>
              <p:cNvSpPr txBox="1"/>
              <p:nvPr/>
            </p:nvSpPr>
            <p:spPr>
              <a:xfrm>
                <a:off x="6807482" y="5205046"/>
                <a:ext cx="488653" cy="356214"/>
              </a:xfrm>
              <a:prstGeom prst="rect">
                <a:avLst/>
              </a:prstGeom>
              <a:noFill/>
            </p:spPr>
            <p:txBody>
              <a:bodyPr wrap="none" rtlCol="0">
                <a:spAutoFit/>
              </a:bodyPr>
              <a:lstStyle/>
              <a:p>
                <a:pPr algn="ctr"/>
                <a:r>
                  <a:rPr lang="es-CL" sz="700" dirty="0"/>
                  <a:t>16</a:t>
                </a:r>
              </a:p>
            </p:txBody>
          </p:sp>
          <p:sp>
            <p:nvSpPr>
              <p:cNvPr id="30" name="CuadroTexto 29"/>
              <p:cNvSpPr txBox="1"/>
              <p:nvPr/>
            </p:nvSpPr>
            <p:spPr>
              <a:xfrm>
                <a:off x="7174245" y="5205046"/>
                <a:ext cx="488653" cy="356214"/>
              </a:xfrm>
              <a:prstGeom prst="rect">
                <a:avLst/>
              </a:prstGeom>
              <a:noFill/>
            </p:spPr>
            <p:txBody>
              <a:bodyPr wrap="none" rtlCol="0">
                <a:spAutoFit/>
              </a:bodyPr>
              <a:lstStyle/>
              <a:p>
                <a:pPr algn="ctr"/>
                <a:r>
                  <a:rPr lang="es-CL" sz="700" dirty="0"/>
                  <a:t>17</a:t>
                </a:r>
              </a:p>
            </p:txBody>
          </p:sp>
          <p:sp>
            <p:nvSpPr>
              <p:cNvPr id="31" name="CuadroTexto 30"/>
              <p:cNvSpPr txBox="1"/>
              <p:nvPr/>
            </p:nvSpPr>
            <p:spPr>
              <a:xfrm>
                <a:off x="7541011" y="5205046"/>
                <a:ext cx="488653" cy="356214"/>
              </a:xfrm>
              <a:prstGeom prst="rect">
                <a:avLst/>
              </a:prstGeom>
              <a:noFill/>
            </p:spPr>
            <p:txBody>
              <a:bodyPr wrap="none" rtlCol="0">
                <a:spAutoFit/>
              </a:bodyPr>
              <a:lstStyle/>
              <a:p>
                <a:pPr algn="ctr"/>
                <a:r>
                  <a:rPr lang="es-CL" sz="700" dirty="0"/>
                  <a:t>18</a:t>
                </a:r>
              </a:p>
            </p:txBody>
          </p:sp>
          <p:sp>
            <p:nvSpPr>
              <p:cNvPr id="32" name="CuadroTexto 31"/>
              <p:cNvSpPr txBox="1"/>
              <p:nvPr/>
            </p:nvSpPr>
            <p:spPr>
              <a:xfrm>
                <a:off x="7907776" y="5205046"/>
                <a:ext cx="488653" cy="356214"/>
              </a:xfrm>
              <a:prstGeom prst="rect">
                <a:avLst/>
              </a:prstGeom>
              <a:noFill/>
            </p:spPr>
            <p:txBody>
              <a:bodyPr wrap="none" rtlCol="0">
                <a:spAutoFit/>
              </a:bodyPr>
              <a:lstStyle/>
              <a:p>
                <a:pPr algn="ctr"/>
                <a:r>
                  <a:rPr lang="es-CL" sz="700" dirty="0"/>
                  <a:t>19</a:t>
                </a:r>
              </a:p>
            </p:txBody>
          </p:sp>
          <p:sp>
            <p:nvSpPr>
              <p:cNvPr id="33" name="CuadroTexto 32"/>
              <p:cNvSpPr txBox="1"/>
              <p:nvPr/>
            </p:nvSpPr>
            <p:spPr>
              <a:xfrm>
                <a:off x="8274538" y="5205046"/>
                <a:ext cx="488653" cy="356214"/>
              </a:xfrm>
              <a:prstGeom prst="rect">
                <a:avLst/>
              </a:prstGeom>
              <a:noFill/>
            </p:spPr>
            <p:txBody>
              <a:bodyPr wrap="none" rtlCol="0">
                <a:spAutoFit/>
              </a:bodyPr>
              <a:lstStyle/>
              <a:p>
                <a:pPr algn="ctr"/>
                <a:r>
                  <a:rPr lang="es-CL" sz="700" dirty="0"/>
                  <a:t>20</a:t>
                </a:r>
              </a:p>
            </p:txBody>
          </p:sp>
          <p:cxnSp>
            <p:nvCxnSpPr>
              <p:cNvPr id="34" name="Conector recto 33"/>
              <p:cNvCxnSpPr/>
              <p:nvPr/>
            </p:nvCxnSpPr>
            <p:spPr>
              <a:xfrm flipV="1">
                <a:off x="1558106"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flipV="1">
                <a:off x="1923492"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flipV="1">
                <a:off x="2288878"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Conector recto 36"/>
              <p:cNvCxnSpPr/>
              <p:nvPr/>
            </p:nvCxnSpPr>
            <p:spPr>
              <a:xfrm flipV="1">
                <a:off x="2654264"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flipV="1">
                <a:off x="3019650"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Conector recto 38"/>
              <p:cNvCxnSpPr/>
              <p:nvPr/>
            </p:nvCxnSpPr>
            <p:spPr>
              <a:xfrm flipV="1">
                <a:off x="3385036"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flipV="1">
                <a:off x="3750422"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flipV="1">
                <a:off x="4115808"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Conector recto 41"/>
              <p:cNvCxnSpPr/>
              <p:nvPr/>
            </p:nvCxnSpPr>
            <p:spPr>
              <a:xfrm flipV="1">
                <a:off x="4846580"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Conector recto 42"/>
              <p:cNvCxnSpPr/>
              <p:nvPr/>
            </p:nvCxnSpPr>
            <p:spPr>
              <a:xfrm flipV="1">
                <a:off x="5211966"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Conector recto 43"/>
              <p:cNvCxnSpPr/>
              <p:nvPr/>
            </p:nvCxnSpPr>
            <p:spPr>
              <a:xfrm flipV="1">
                <a:off x="5577352"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flipV="1">
                <a:off x="5942738"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flipV="1">
                <a:off x="6308124"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Conector recto 46"/>
              <p:cNvCxnSpPr/>
              <p:nvPr/>
            </p:nvCxnSpPr>
            <p:spPr>
              <a:xfrm flipV="1">
                <a:off x="6673510"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flipV="1">
                <a:off x="7038896"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flipV="1">
                <a:off x="7404282"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flipV="1">
                <a:off x="7769668"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Conector recto 50"/>
              <p:cNvCxnSpPr/>
              <p:nvPr/>
            </p:nvCxnSpPr>
            <p:spPr>
              <a:xfrm flipV="1">
                <a:off x="4481194"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flipV="1">
                <a:off x="8135054"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Conector recto 52"/>
              <p:cNvCxnSpPr/>
              <p:nvPr/>
            </p:nvCxnSpPr>
            <p:spPr>
              <a:xfrm flipV="1">
                <a:off x="8500436" y="1266092"/>
                <a:ext cx="0" cy="3884246"/>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Conector recto 53"/>
              <p:cNvCxnSpPr/>
              <p:nvPr/>
            </p:nvCxnSpPr>
            <p:spPr>
              <a:xfrm>
                <a:off x="1261403" y="124264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Conector recto 54"/>
              <p:cNvCxnSpPr/>
              <p:nvPr/>
            </p:nvCxnSpPr>
            <p:spPr>
              <a:xfrm>
                <a:off x="1261403" y="144845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a:off x="1261403" y="165425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Conector recto 56"/>
              <p:cNvCxnSpPr/>
              <p:nvPr/>
            </p:nvCxnSpPr>
            <p:spPr>
              <a:xfrm>
                <a:off x="1261403" y="186006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1261403" y="206586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1261403" y="227167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1261403" y="247747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Conector recto 60"/>
              <p:cNvCxnSpPr/>
              <p:nvPr/>
            </p:nvCxnSpPr>
            <p:spPr>
              <a:xfrm>
                <a:off x="1261403" y="268328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Conector recto 61"/>
              <p:cNvCxnSpPr/>
              <p:nvPr/>
            </p:nvCxnSpPr>
            <p:spPr>
              <a:xfrm>
                <a:off x="1261403" y="288908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Conector recto 62"/>
              <p:cNvCxnSpPr/>
              <p:nvPr/>
            </p:nvCxnSpPr>
            <p:spPr>
              <a:xfrm>
                <a:off x="1261403" y="309489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Conector recto 63"/>
              <p:cNvCxnSpPr/>
              <p:nvPr/>
            </p:nvCxnSpPr>
            <p:spPr>
              <a:xfrm>
                <a:off x="1261403" y="330069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Conector recto 64"/>
              <p:cNvCxnSpPr/>
              <p:nvPr/>
            </p:nvCxnSpPr>
            <p:spPr>
              <a:xfrm>
                <a:off x="1261403" y="350650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Conector recto 65"/>
              <p:cNvCxnSpPr/>
              <p:nvPr/>
            </p:nvCxnSpPr>
            <p:spPr>
              <a:xfrm>
                <a:off x="1261403" y="371230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a:off x="1261403" y="391811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a:off x="1261403" y="412391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Conector recto 68"/>
              <p:cNvCxnSpPr/>
              <p:nvPr/>
            </p:nvCxnSpPr>
            <p:spPr>
              <a:xfrm>
                <a:off x="1261403" y="432972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Conector recto 69"/>
              <p:cNvCxnSpPr/>
              <p:nvPr/>
            </p:nvCxnSpPr>
            <p:spPr>
              <a:xfrm>
                <a:off x="1261403" y="4535527"/>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Conector recto 70"/>
              <p:cNvCxnSpPr/>
              <p:nvPr/>
            </p:nvCxnSpPr>
            <p:spPr>
              <a:xfrm>
                <a:off x="1261403" y="4741332"/>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Conector recto 71"/>
              <p:cNvCxnSpPr/>
              <p:nvPr/>
            </p:nvCxnSpPr>
            <p:spPr>
              <a:xfrm>
                <a:off x="1261403" y="4947140"/>
                <a:ext cx="723903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3" name="CuadroTexto 72"/>
              <p:cNvSpPr txBox="1"/>
              <p:nvPr/>
            </p:nvSpPr>
            <p:spPr>
              <a:xfrm>
                <a:off x="605496" y="1104147"/>
                <a:ext cx="796914" cy="383616"/>
              </a:xfrm>
              <a:prstGeom prst="rect">
                <a:avLst/>
              </a:prstGeom>
              <a:noFill/>
            </p:spPr>
            <p:txBody>
              <a:bodyPr wrap="none" rtlCol="0">
                <a:spAutoFit/>
              </a:bodyPr>
              <a:lstStyle/>
              <a:p>
                <a:r>
                  <a:rPr lang="es-CL" sz="800" dirty="0"/>
                  <a:t>………..</a:t>
                </a:r>
              </a:p>
            </p:txBody>
          </p:sp>
          <p:sp>
            <p:nvSpPr>
              <p:cNvPr id="74" name="CuadroTexto 73"/>
              <p:cNvSpPr txBox="1"/>
              <p:nvPr/>
            </p:nvSpPr>
            <p:spPr>
              <a:xfrm>
                <a:off x="605496" y="4947141"/>
                <a:ext cx="796914" cy="383616"/>
              </a:xfrm>
              <a:prstGeom prst="rect">
                <a:avLst/>
              </a:prstGeom>
              <a:noFill/>
            </p:spPr>
            <p:txBody>
              <a:bodyPr wrap="none" rtlCol="0">
                <a:spAutoFit/>
              </a:bodyPr>
              <a:lstStyle/>
              <a:p>
                <a:r>
                  <a:rPr lang="es-CL" sz="800" dirty="0"/>
                  <a:t>………..</a:t>
                </a:r>
              </a:p>
            </p:txBody>
          </p:sp>
        </p:grpSp>
        <p:sp>
          <p:nvSpPr>
            <p:cNvPr id="75" name="CuadroTexto 74"/>
            <p:cNvSpPr txBox="1"/>
            <p:nvPr/>
          </p:nvSpPr>
          <p:spPr>
            <a:xfrm>
              <a:off x="5335722" y="115658"/>
              <a:ext cx="992059" cy="251619"/>
            </a:xfrm>
            <a:prstGeom prst="rect">
              <a:avLst/>
            </a:prstGeom>
            <a:noFill/>
          </p:spPr>
          <p:txBody>
            <a:bodyPr wrap="none" rtlCol="0">
              <a:spAutoFit/>
            </a:bodyPr>
            <a:lstStyle/>
            <a:p>
              <a:r>
                <a:rPr lang="es-CL" sz="600" b="1" i="1" dirty="0"/>
                <a:t>Tipo de conducta</a:t>
              </a:r>
            </a:p>
          </p:txBody>
        </p:sp>
        <p:sp>
          <p:nvSpPr>
            <p:cNvPr id="76" name="CuadroTexto 75"/>
            <p:cNvSpPr txBox="1"/>
            <p:nvPr/>
          </p:nvSpPr>
          <p:spPr>
            <a:xfrm>
              <a:off x="6224952" y="115657"/>
              <a:ext cx="782377" cy="251619"/>
            </a:xfrm>
            <a:prstGeom prst="rect">
              <a:avLst/>
            </a:prstGeom>
            <a:noFill/>
          </p:spPr>
          <p:txBody>
            <a:bodyPr wrap="none" rtlCol="0">
              <a:spAutoFit/>
            </a:bodyPr>
            <a:lstStyle/>
            <a:p>
              <a:r>
                <a:rPr lang="es-CL" sz="600" dirty="0">
                  <a:sym typeface="Webdings" panose="05030102010509060703" pitchFamily="18" charset="2"/>
                </a:rPr>
                <a:t></a:t>
              </a:r>
              <a:r>
                <a:rPr lang="es-CL" sz="600" dirty="0"/>
                <a:t> pulsación</a:t>
              </a:r>
            </a:p>
          </p:txBody>
        </p:sp>
        <p:sp>
          <p:nvSpPr>
            <p:cNvPr id="77" name="CuadroTexto 76"/>
            <p:cNvSpPr txBox="1"/>
            <p:nvPr/>
          </p:nvSpPr>
          <p:spPr>
            <a:xfrm>
              <a:off x="6880065" y="115657"/>
              <a:ext cx="581432" cy="251619"/>
            </a:xfrm>
            <a:prstGeom prst="rect">
              <a:avLst/>
            </a:prstGeom>
            <a:noFill/>
          </p:spPr>
          <p:txBody>
            <a:bodyPr wrap="none" rtlCol="0">
              <a:spAutoFit/>
            </a:bodyPr>
            <a:lstStyle/>
            <a:p>
              <a:r>
                <a:rPr lang="es-CL" sz="600" dirty="0">
                  <a:sym typeface="Webdings" panose="05030102010509060703" pitchFamily="18" charset="2"/>
                </a:rPr>
                <a:t></a:t>
              </a:r>
              <a:r>
                <a:rPr lang="es-CL" sz="600" dirty="0"/>
                <a:t> paso</a:t>
              </a:r>
            </a:p>
          </p:txBody>
        </p:sp>
        <p:sp>
          <p:nvSpPr>
            <p:cNvPr id="78" name="CuadroTexto 77"/>
            <p:cNvSpPr txBox="1"/>
            <p:nvPr/>
          </p:nvSpPr>
          <p:spPr>
            <a:xfrm>
              <a:off x="7367137" y="115657"/>
              <a:ext cx="655694" cy="251619"/>
            </a:xfrm>
            <a:prstGeom prst="rect">
              <a:avLst/>
            </a:prstGeom>
            <a:noFill/>
          </p:spPr>
          <p:txBody>
            <a:bodyPr wrap="none" rtlCol="0">
              <a:spAutoFit/>
            </a:bodyPr>
            <a:lstStyle/>
            <a:p>
              <a:r>
                <a:rPr lang="es-CL" sz="600" dirty="0">
                  <a:sym typeface="Webdings" panose="05030102010509060703" pitchFamily="18" charset="2"/>
                </a:rPr>
                <a:t></a:t>
              </a:r>
              <a:r>
                <a:rPr lang="es-CL" sz="600" dirty="0"/>
                <a:t> rampa</a:t>
              </a:r>
            </a:p>
          </p:txBody>
        </p:sp>
        <p:sp>
          <p:nvSpPr>
            <p:cNvPr id="79" name="CuadroTexto 78"/>
            <p:cNvSpPr txBox="1"/>
            <p:nvPr/>
          </p:nvSpPr>
          <p:spPr>
            <a:xfrm>
              <a:off x="7942842" y="119994"/>
              <a:ext cx="594537" cy="251619"/>
            </a:xfrm>
            <a:prstGeom prst="rect">
              <a:avLst/>
            </a:prstGeom>
            <a:noFill/>
          </p:spPr>
          <p:txBody>
            <a:bodyPr wrap="none" rtlCol="0">
              <a:spAutoFit/>
            </a:bodyPr>
            <a:lstStyle/>
            <a:p>
              <a:r>
                <a:rPr lang="es-CL" sz="600" dirty="0">
                  <a:sym typeface="Webdings" panose="05030102010509060703" pitchFamily="18" charset="2"/>
                </a:rPr>
                <a:t></a:t>
              </a:r>
              <a:r>
                <a:rPr lang="es-CL" sz="600" dirty="0"/>
                <a:t> onda</a:t>
              </a:r>
            </a:p>
          </p:txBody>
        </p:sp>
        <p:sp>
          <p:nvSpPr>
            <p:cNvPr id="80" name="CuadroTexto 79"/>
            <p:cNvSpPr txBox="1"/>
            <p:nvPr/>
          </p:nvSpPr>
          <p:spPr>
            <a:xfrm>
              <a:off x="8434415" y="115657"/>
              <a:ext cx="762719" cy="251619"/>
            </a:xfrm>
            <a:prstGeom prst="rect">
              <a:avLst/>
            </a:prstGeom>
            <a:noFill/>
          </p:spPr>
          <p:txBody>
            <a:bodyPr wrap="none" rtlCol="0">
              <a:spAutoFit/>
            </a:bodyPr>
            <a:lstStyle/>
            <a:p>
              <a:r>
                <a:rPr lang="es-CL" sz="600" dirty="0">
                  <a:sym typeface="Webdings" panose="05030102010509060703" pitchFamily="18" charset="2"/>
                </a:rPr>
                <a:t></a:t>
              </a:r>
              <a:r>
                <a:rPr lang="es-CL" sz="600" dirty="0"/>
                <a:t> aleatorio</a:t>
              </a:r>
            </a:p>
          </p:txBody>
        </p:sp>
        <p:sp>
          <p:nvSpPr>
            <p:cNvPr id="81" name="CuadroTexto 80"/>
            <p:cNvSpPr txBox="1"/>
            <p:nvPr/>
          </p:nvSpPr>
          <p:spPr>
            <a:xfrm>
              <a:off x="435396" y="1119468"/>
              <a:ext cx="1166795" cy="251619"/>
            </a:xfrm>
            <a:prstGeom prst="rect">
              <a:avLst/>
            </a:prstGeom>
            <a:noFill/>
          </p:spPr>
          <p:txBody>
            <a:bodyPr wrap="none" rtlCol="0">
              <a:spAutoFit/>
            </a:bodyPr>
            <a:lstStyle/>
            <a:p>
              <a:r>
                <a:rPr lang="es-CL" sz="600" dirty="0"/>
                <a:t>variable monitoreada</a:t>
              </a:r>
            </a:p>
          </p:txBody>
        </p:sp>
        <p:sp>
          <p:nvSpPr>
            <p:cNvPr id="82" name="CuadroTexto 81"/>
            <p:cNvSpPr txBox="1"/>
            <p:nvPr/>
          </p:nvSpPr>
          <p:spPr>
            <a:xfrm>
              <a:off x="435396" y="1675597"/>
              <a:ext cx="1127480" cy="251619"/>
            </a:xfrm>
            <a:prstGeom prst="rect">
              <a:avLst/>
            </a:prstGeom>
            <a:noFill/>
          </p:spPr>
          <p:txBody>
            <a:bodyPr wrap="none" rtlCol="0">
              <a:spAutoFit/>
            </a:bodyPr>
            <a:lstStyle/>
            <a:p>
              <a:r>
                <a:rPr lang="es-CL" sz="600" dirty="0"/>
                <a:t>demora de 1</a:t>
              </a:r>
              <a:r>
                <a:rPr lang="es-CL" sz="600" baseline="30000" dirty="0"/>
                <a:t>er</a:t>
              </a:r>
              <a:r>
                <a:rPr lang="es-CL" sz="600" dirty="0"/>
                <a:t> orden</a:t>
              </a:r>
            </a:p>
          </p:txBody>
        </p:sp>
        <p:sp>
          <p:nvSpPr>
            <p:cNvPr id="83" name="CuadroTexto 82"/>
            <p:cNvSpPr txBox="1"/>
            <p:nvPr/>
          </p:nvSpPr>
          <p:spPr>
            <a:xfrm>
              <a:off x="435396" y="1920232"/>
              <a:ext cx="1142768" cy="251619"/>
            </a:xfrm>
            <a:prstGeom prst="rect">
              <a:avLst/>
            </a:prstGeom>
            <a:noFill/>
          </p:spPr>
          <p:txBody>
            <a:bodyPr wrap="none" rtlCol="0">
              <a:spAutoFit/>
            </a:bodyPr>
            <a:lstStyle/>
            <a:p>
              <a:r>
                <a:rPr lang="es-CL" sz="600" dirty="0"/>
                <a:t>demora de 2</a:t>
              </a:r>
              <a:r>
                <a:rPr lang="es-CL" sz="600" baseline="30000" dirty="0"/>
                <a:t>do</a:t>
              </a:r>
              <a:r>
                <a:rPr lang="es-CL" sz="600" dirty="0"/>
                <a:t> orden</a:t>
              </a:r>
            </a:p>
          </p:txBody>
        </p:sp>
        <p:sp>
          <p:nvSpPr>
            <p:cNvPr id="84" name="CuadroTexto 83"/>
            <p:cNvSpPr txBox="1"/>
            <p:nvPr/>
          </p:nvSpPr>
          <p:spPr>
            <a:xfrm>
              <a:off x="444032" y="2164867"/>
              <a:ext cx="1127480" cy="251619"/>
            </a:xfrm>
            <a:prstGeom prst="rect">
              <a:avLst/>
            </a:prstGeom>
            <a:noFill/>
          </p:spPr>
          <p:txBody>
            <a:bodyPr wrap="none" rtlCol="0">
              <a:spAutoFit/>
            </a:bodyPr>
            <a:lstStyle/>
            <a:p>
              <a:r>
                <a:rPr lang="es-CL" sz="600" dirty="0"/>
                <a:t>demora de 3</a:t>
              </a:r>
              <a:r>
                <a:rPr lang="es-CL" sz="600" baseline="30000" dirty="0"/>
                <a:t>er</a:t>
              </a:r>
              <a:r>
                <a:rPr lang="es-CL" sz="600" dirty="0"/>
                <a:t> orden</a:t>
              </a:r>
            </a:p>
          </p:txBody>
        </p:sp>
        <p:sp>
          <p:nvSpPr>
            <p:cNvPr id="85" name="Elipse 84"/>
            <p:cNvSpPr/>
            <p:nvPr/>
          </p:nvSpPr>
          <p:spPr>
            <a:xfrm>
              <a:off x="80979" y="462588"/>
              <a:ext cx="234461" cy="234461"/>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50" b="1" dirty="0"/>
                <a:t>1</a:t>
              </a:r>
            </a:p>
          </p:txBody>
        </p:sp>
        <p:sp>
          <p:nvSpPr>
            <p:cNvPr id="86" name="Elipse 85"/>
            <p:cNvSpPr/>
            <p:nvPr/>
          </p:nvSpPr>
          <p:spPr>
            <a:xfrm>
              <a:off x="80979" y="939785"/>
              <a:ext cx="234461" cy="234461"/>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50" b="1" dirty="0"/>
                <a:t>2</a:t>
              </a:r>
            </a:p>
          </p:txBody>
        </p:sp>
        <p:sp>
          <p:nvSpPr>
            <p:cNvPr id="87" name="Elipse 86"/>
            <p:cNvSpPr/>
            <p:nvPr/>
          </p:nvSpPr>
          <p:spPr>
            <a:xfrm>
              <a:off x="80979" y="2518939"/>
              <a:ext cx="234461" cy="234461"/>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50" b="1" dirty="0"/>
                <a:t>4</a:t>
              </a:r>
            </a:p>
          </p:txBody>
        </p:sp>
        <p:sp>
          <p:nvSpPr>
            <p:cNvPr id="88" name="CuadroTexto 87"/>
            <p:cNvSpPr txBox="1"/>
            <p:nvPr/>
          </p:nvSpPr>
          <p:spPr>
            <a:xfrm>
              <a:off x="288233" y="931510"/>
              <a:ext cx="1599264" cy="251619"/>
            </a:xfrm>
            <a:prstGeom prst="rect">
              <a:avLst/>
            </a:prstGeom>
            <a:noFill/>
          </p:spPr>
          <p:txBody>
            <a:bodyPr wrap="none" rtlCol="0">
              <a:spAutoFit/>
            </a:bodyPr>
            <a:lstStyle/>
            <a:p>
              <a:r>
                <a:rPr lang="es-CL" sz="600" dirty="0"/>
                <a:t>Dibujar la variable monitoreada</a:t>
              </a:r>
            </a:p>
          </p:txBody>
        </p:sp>
        <p:sp>
          <p:nvSpPr>
            <p:cNvPr id="89" name="CuadroTexto 88"/>
            <p:cNvSpPr txBox="1"/>
            <p:nvPr/>
          </p:nvSpPr>
          <p:spPr>
            <a:xfrm>
              <a:off x="288233" y="1465730"/>
              <a:ext cx="1795842" cy="251619"/>
            </a:xfrm>
            <a:prstGeom prst="rect">
              <a:avLst/>
            </a:prstGeom>
            <a:noFill/>
          </p:spPr>
          <p:txBody>
            <a:bodyPr wrap="none" rtlCol="0">
              <a:spAutoFit/>
            </a:bodyPr>
            <a:lstStyle/>
            <a:p>
              <a:r>
                <a:rPr lang="es-CL" sz="600" dirty="0"/>
                <a:t>Dibujar la predicción de las demoras</a:t>
              </a:r>
            </a:p>
          </p:txBody>
        </p:sp>
        <p:sp>
          <p:nvSpPr>
            <p:cNvPr id="90" name="CuadroTexto 89"/>
            <p:cNvSpPr txBox="1"/>
            <p:nvPr/>
          </p:nvSpPr>
          <p:spPr>
            <a:xfrm>
              <a:off x="288233" y="3032513"/>
              <a:ext cx="1546843" cy="251619"/>
            </a:xfrm>
            <a:prstGeom prst="rect">
              <a:avLst/>
            </a:prstGeom>
            <a:noFill/>
          </p:spPr>
          <p:txBody>
            <a:bodyPr wrap="none" rtlCol="0">
              <a:spAutoFit/>
            </a:bodyPr>
            <a:lstStyle/>
            <a:p>
              <a:r>
                <a:rPr lang="es-CL" sz="600" dirty="0"/>
                <a:t>Dibujar las demoras simuladas</a:t>
              </a:r>
            </a:p>
          </p:txBody>
        </p:sp>
        <p:sp>
          <p:nvSpPr>
            <p:cNvPr id="91" name="CuadroTexto 90"/>
            <p:cNvSpPr txBox="1"/>
            <p:nvPr/>
          </p:nvSpPr>
          <p:spPr>
            <a:xfrm>
              <a:off x="315131" y="4206938"/>
              <a:ext cx="5462761" cy="251619"/>
            </a:xfrm>
            <a:prstGeom prst="rect">
              <a:avLst/>
            </a:prstGeom>
            <a:noFill/>
          </p:spPr>
          <p:txBody>
            <a:bodyPr wrap="square" rtlCol="0">
              <a:spAutoFit/>
            </a:bodyPr>
            <a:lstStyle/>
            <a:p>
              <a:r>
                <a:rPr lang="es-CL" sz="600" dirty="0"/>
                <a:t>Comparar predicción con simulación: si hay diferencias entre la predicción y la simulación, entonces descríbalas.</a:t>
              </a:r>
            </a:p>
          </p:txBody>
        </p:sp>
        <p:sp>
          <p:nvSpPr>
            <p:cNvPr id="92" name="Elipse 91"/>
            <p:cNvSpPr/>
            <p:nvPr/>
          </p:nvSpPr>
          <p:spPr>
            <a:xfrm>
              <a:off x="103180" y="4197335"/>
              <a:ext cx="234461" cy="234461"/>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50" b="1" dirty="0"/>
                <a:t>6</a:t>
              </a:r>
            </a:p>
          </p:txBody>
        </p:sp>
        <p:sp>
          <p:nvSpPr>
            <p:cNvPr id="93" name="CuadroTexto 92"/>
            <p:cNvSpPr txBox="1"/>
            <p:nvPr/>
          </p:nvSpPr>
          <p:spPr>
            <a:xfrm>
              <a:off x="444032" y="3217572"/>
              <a:ext cx="1127480" cy="251619"/>
            </a:xfrm>
            <a:prstGeom prst="rect">
              <a:avLst/>
            </a:prstGeom>
            <a:noFill/>
          </p:spPr>
          <p:txBody>
            <a:bodyPr wrap="none" rtlCol="0">
              <a:spAutoFit/>
            </a:bodyPr>
            <a:lstStyle/>
            <a:p>
              <a:r>
                <a:rPr lang="es-CL" sz="600" dirty="0"/>
                <a:t>demora de 1</a:t>
              </a:r>
              <a:r>
                <a:rPr lang="es-CL" sz="600" baseline="30000" dirty="0"/>
                <a:t>er</a:t>
              </a:r>
              <a:r>
                <a:rPr lang="es-CL" sz="600" dirty="0"/>
                <a:t> orden</a:t>
              </a:r>
            </a:p>
          </p:txBody>
        </p:sp>
        <p:sp>
          <p:nvSpPr>
            <p:cNvPr id="94" name="CuadroTexto 93"/>
            <p:cNvSpPr txBox="1"/>
            <p:nvPr/>
          </p:nvSpPr>
          <p:spPr>
            <a:xfrm>
              <a:off x="444032" y="3462207"/>
              <a:ext cx="1142768" cy="251619"/>
            </a:xfrm>
            <a:prstGeom prst="rect">
              <a:avLst/>
            </a:prstGeom>
            <a:noFill/>
          </p:spPr>
          <p:txBody>
            <a:bodyPr wrap="none" rtlCol="0">
              <a:spAutoFit/>
            </a:bodyPr>
            <a:lstStyle/>
            <a:p>
              <a:r>
                <a:rPr lang="es-CL" sz="600" dirty="0"/>
                <a:t>demora de 2</a:t>
              </a:r>
              <a:r>
                <a:rPr lang="es-CL" sz="600" baseline="30000" dirty="0"/>
                <a:t>do</a:t>
              </a:r>
              <a:r>
                <a:rPr lang="es-CL" sz="600" dirty="0"/>
                <a:t> orden</a:t>
              </a:r>
            </a:p>
          </p:txBody>
        </p:sp>
        <p:sp>
          <p:nvSpPr>
            <p:cNvPr id="95" name="CuadroTexto 94"/>
            <p:cNvSpPr txBox="1"/>
            <p:nvPr/>
          </p:nvSpPr>
          <p:spPr>
            <a:xfrm>
              <a:off x="444032" y="3706841"/>
              <a:ext cx="1127480" cy="251619"/>
            </a:xfrm>
            <a:prstGeom prst="rect">
              <a:avLst/>
            </a:prstGeom>
            <a:noFill/>
          </p:spPr>
          <p:txBody>
            <a:bodyPr wrap="none" rtlCol="0">
              <a:spAutoFit/>
            </a:bodyPr>
            <a:lstStyle/>
            <a:p>
              <a:r>
                <a:rPr lang="es-CL" sz="600" dirty="0"/>
                <a:t>demora de 3</a:t>
              </a:r>
              <a:r>
                <a:rPr lang="es-CL" sz="600" baseline="30000" dirty="0"/>
                <a:t>er</a:t>
              </a:r>
              <a:r>
                <a:rPr lang="es-CL" sz="600" dirty="0"/>
                <a:t> orden</a:t>
              </a:r>
            </a:p>
          </p:txBody>
        </p:sp>
        <p:cxnSp>
          <p:nvCxnSpPr>
            <p:cNvPr id="96" name="Conector recto 95"/>
            <p:cNvCxnSpPr/>
            <p:nvPr/>
          </p:nvCxnSpPr>
          <p:spPr>
            <a:xfrm>
              <a:off x="1654990" y="1249739"/>
              <a:ext cx="597046" cy="0"/>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97" name="Conector recto 96"/>
            <p:cNvCxnSpPr/>
            <p:nvPr/>
          </p:nvCxnSpPr>
          <p:spPr>
            <a:xfrm>
              <a:off x="1654990" y="1800722"/>
              <a:ext cx="5970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Conector recto 97"/>
            <p:cNvCxnSpPr/>
            <p:nvPr/>
          </p:nvCxnSpPr>
          <p:spPr>
            <a:xfrm>
              <a:off x="1654990" y="2039087"/>
              <a:ext cx="59704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Conector recto 98"/>
            <p:cNvCxnSpPr/>
            <p:nvPr/>
          </p:nvCxnSpPr>
          <p:spPr>
            <a:xfrm>
              <a:off x="1654990" y="2285267"/>
              <a:ext cx="5970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Conector recto 99"/>
            <p:cNvCxnSpPr/>
            <p:nvPr/>
          </p:nvCxnSpPr>
          <p:spPr>
            <a:xfrm>
              <a:off x="1654990" y="3344269"/>
              <a:ext cx="597046"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1" name="Conector recto 100"/>
            <p:cNvCxnSpPr/>
            <p:nvPr/>
          </p:nvCxnSpPr>
          <p:spPr>
            <a:xfrm>
              <a:off x="1654990" y="3582634"/>
              <a:ext cx="597046"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2" name="Conector recto 101"/>
            <p:cNvCxnSpPr/>
            <p:nvPr/>
          </p:nvCxnSpPr>
          <p:spPr>
            <a:xfrm>
              <a:off x="1654990" y="3828814"/>
              <a:ext cx="597046"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3" name="Elipse 102"/>
            <p:cNvSpPr/>
            <p:nvPr/>
          </p:nvSpPr>
          <p:spPr>
            <a:xfrm>
              <a:off x="80670" y="1458244"/>
              <a:ext cx="234461" cy="234461"/>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50" b="1" dirty="0"/>
                <a:t>3</a:t>
              </a:r>
            </a:p>
          </p:txBody>
        </p:sp>
        <p:sp>
          <p:nvSpPr>
            <p:cNvPr id="104" name="CuadroTexto 103"/>
            <p:cNvSpPr txBox="1"/>
            <p:nvPr/>
          </p:nvSpPr>
          <p:spPr>
            <a:xfrm>
              <a:off x="288233" y="379998"/>
              <a:ext cx="1815797" cy="377428"/>
            </a:xfrm>
            <a:prstGeom prst="rect">
              <a:avLst/>
            </a:prstGeom>
            <a:noFill/>
          </p:spPr>
          <p:txBody>
            <a:bodyPr wrap="square" rtlCol="0">
              <a:spAutoFit/>
            </a:bodyPr>
            <a:lstStyle/>
            <a:p>
              <a:r>
                <a:rPr lang="es-CL" sz="600" dirty="0"/>
                <a:t>Simular (</a:t>
              </a:r>
              <a:r>
                <a:rPr lang="es-CL" sz="500" dirty="0"/>
                <a:t>página “predicciones”, gráfico p1 – sólo variable monitoreada</a:t>
              </a:r>
              <a:r>
                <a:rPr lang="es-CL" sz="600" dirty="0"/>
                <a:t>)</a:t>
              </a:r>
            </a:p>
          </p:txBody>
        </p:sp>
        <p:sp>
          <p:nvSpPr>
            <p:cNvPr id="105" name="CuadroTexto 104"/>
            <p:cNvSpPr txBox="1"/>
            <p:nvPr/>
          </p:nvSpPr>
          <p:spPr>
            <a:xfrm>
              <a:off x="355945" y="2487905"/>
              <a:ext cx="1815797" cy="398397"/>
            </a:xfrm>
            <a:prstGeom prst="rect">
              <a:avLst/>
            </a:prstGeom>
            <a:noFill/>
          </p:spPr>
          <p:txBody>
            <a:bodyPr wrap="square" rtlCol="0">
              <a:spAutoFit/>
            </a:bodyPr>
            <a:lstStyle/>
            <a:p>
              <a:r>
                <a:rPr lang="es-CL" sz="600" dirty="0"/>
                <a:t>Cambiar a gráfico p2 o p3 (según tipo de demora</a:t>
              </a:r>
              <a:r>
                <a:rPr lang="es-CL" sz="700" dirty="0"/>
                <a:t>)</a:t>
              </a:r>
              <a:endParaRPr lang="es-CL" sz="600" dirty="0"/>
            </a:p>
          </p:txBody>
        </p:sp>
        <p:sp>
          <p:nvSpPr>
            <p:cNvPr id="106" name="Elipse 105"/>
            <p:cNvSpPr/>
            <p:nvPr/>
          </p:nvSpPr>
          <p:spPr>
            <a:xfrm>
              <a:off x="59075" y="3022747"/>
              <a:ext cx="234461" cy="234461"/>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050" b="1" dirty="0"/>
                <a:t>5</a:t>
              </a:r>
            </a:p>
          </p:txBody>
        </p:sp>
      </p:grpSp>
      <p:sp>
        <p:nvSpPr>
          <p:cNvPr id="108" name="Rectángulo 107">
            <a:extLst>
              <a:ext uri="{FF2B5EF4-FFF2-40B4-BE49-F238E27FC236}">
                <a16:creationId xmlns:a16="http://schemas.microsoft.com/office/drawing/2014/main" id="{04D19DB9-B8E4-43A2-AA42-D574C4BB55CE}"/>
              </a:ext>
            </a:extLst>
          </p:cNvPr>
          <p:cNvSpPr/>
          <p:nvPr/>
        </p:nvSpPr>
        <p:spPr>
          <a:xfrm>
            <a:off x="1740818" y="558682"/>
            <a:ext cx="7042854" cy="646331"/>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square" rtlCol="0">
            <a:spAutoFit/>
          </a:bodyPr>
          <a:lstStyle/>
          <a:p>
            <a:r>
              <a:rPr lang="es-CL" dirty="0" err="1"/>
              <a:t>Select</a:t>
            </a:r>
            <a:r>
              <a:rPr lang="es-CL" dirty="0"/>
              <a:t> a </a:t>
            </a:r>
            <a:r>
              <a:rPr lang="es-CL" dirty="0" err="1"/>
              <a:t>delay</a:t>
            </a:r>
            <a:r>
              <a:rPr lang="es-CL" dirty="0"/>
              <a:t> </a:t>
            </a:r>
            <a:r>
              <a:rPr lang="es-CL" dirty="0" err="1"/>
              <a:t>type</a:t>
            </a:r>
            <a:r>
              <a:rPr lang="es-CL" dirty="0"/>
              <a:t> and a </a:t>
            </a:r>
            <a:r>
              <a:rPr lang="es-CL" dirty="0" err="1"/>
              <a:t>behavior</a:t>
            </a:r>
            <a:r>
              <a:rPr lang="es-CL" dirty="0"/>
              <a:t> </a:t>
            </a:r>
            <a:r>
              <a:rPr lang="es-CL" dirty="0" err="1"/>
              <a:t>change</a:t>
            </a:r>
            <a:r>
              <a:rPr lang="es-CL" dirty="0"/>
              <a:t> </a:t>
            </a:r>
            <a:r>
              <a:rPr lang="es-CL" dirty="0" err="1"/>
              <a:t>for</a:t>
            </a:r>
            <a:r>
              <a:rPr lang="es-CL" dirty="0"/>
              <a:t> </a:t>
            </a:r>
            <a:r>
              <a:rPr lang="es-CL" dirty="0" err="1"/>
              <a:t>the</a:t>
            </a:r>
            <a:r>
              <a:rPr lang="es-CL" dirty="0"/>
              <a:t> </a:t>
            </a:r>
            <a:r>
              <a:rPr lang="es-CL" dirty="0" err="1"/>
              <a:t>monitored</a:t>
            </a:r>
            <a:r>
              <a:rPr lang="es-CL" dirty="0"/>
              <a:t> variable in </a:t>
            </a:r>
            <a:r>
              <a:rPr lang="es-CL" dirty="0" err="1"/>
              <a:t>the</a:t>
            </a:r>
            <a:r>
              <a:rPr lang="es-CL" dirty="0"/>
              <a:t> </a:t>
            </a:r>
            <a:r>
              <a:rPr lang="es-CL" dirty="0" err="1"/>
              <a:t>worksheet</a:t>
            </a:r>
            <a:r>
              <a:rPr lang="es-CL" dirty="0"/>
              <a:t> and </a:t>
            </a:r>
            <a:r>
              <a:rPr lang="es-CL" dirty="0" err="1"/>
              <a:t>adjust</a:t>
            </a:r>
            <a:r>
              <a:rPr lang="es-CL" dirty="0"/>
              <a:t> </a:t>
            </a:r>
            <a:r>
              <a:rPr lang="es-CL" dirty="0" err="1"/>
              <a:t>the</a:t>
            </a:r>
            <a:r>
              <a:rPr lang="es-CL" dirty="0"/>
              <a:t> </a:t>
            </a:r>
            <a:r>
              <a:rPr lang="es-CL" dirty="0" err="1"/>
              <a:t>simulation</a:t>
            </a:r>
            <a:r>
              <a:rPr lang="es-CL" dirty="0"/>
              <a:t> </a:t>
            </a:r>
            <a:r>
              <a:rPr lang="es-CL" dirty="0" err="1"/>
              <a:t>parameters</a:t>
            </a:r>
            <a:r>
              <a:rPr lang="es-CL" dirty="0"/>
              <a:t> in </a:t>
            </a:r>
            <a:r>
              <a:rPr lang="es-CL" dirty="0" err="1"/>
              <a:t>the</a:t>
            </a:r>
            <a:r>
              <a:rPr lang="es-CL" dirty="0"/>
              <a:t> </a:t>
            </a:r>
            <a:r>
              <a:rPr lang="es-CL" dirty="0" err="1"/>
              <a:t>simulator</a:t>
            </a:r>
            <a:r>
              <a:rPr lang="es-CL" dirty="0"/>
              <a:t>.</a:t>
            </a:r>
          </a:p>
        </p:txBody>
      </p:sp>
      <p:sp>
        <p:nvSpPr>
          <p:cNvPr id="109" name="Rectángulo 108">
            <a:extLst>
              <a:ext uri="{FF2B5EF4-FFF2-40B4-BE49-F238E27FC236}">
                <a16:creationId xmlns:a16="http://schemas.microsoft.com/office/drawing/2014/main" id="{A8E60104-2373-469E-AF34-93053210C997}"/>
              </a:ext>
            </a:extLst>
          </p:cNvPr>
          <p:cNvSpPr/>
          <p:nvPr/>
        </p:nvSpPr>
        <p:spPr>
          <a:xfrm>
            <a:off x="139018" y="5609977"/>
            <a:ext cx="3203600" cy="1200329"/>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square" rtlCol="0">
            <a:spAutoFit/>
          </a:bodyPr>
          <a:lstStyle/>
          <a:p>
            <a:r>
              <a:rPr lang="es-CL" dirty="0"/>
              <a:t>2: Run </a:t>
            </a:r>
            <a:r>
              <a:rPr lang="es-CL" dirty="0" err="1"/>
              <a:t>the</a:t>
            </a:r>
            <a:r>
              <a:rPr lang="es-CL" dirty="0"/>
              <a:t> </a:t>
            </a:r>
            <a:r>
              <a:rPr lang="es-CL" dirty="0" err="1"/>
              <a:t>simulation</a:t>
            </a:r>
            <a:r>
              <a:rPr lang="es-CL" dirty="0"/>
              <a:t> and </a:t>
            </a:r>
            <a:r>
              <a:rPr lang="es-CL" dirty="0" err="1"/>
              <a:t>copy</a:t>
            </a:r>
            <a:r>
              <a:rPr lang="es-CL" dirty="0"/>
              <a:t> </a:t>
            </a:r>
            <a:r>
              <a:rPr lang="es-CL" dirty="0" err="1"/>
              <a:t>the</a:t>
            </a:r>
            <a:r>
              <a:rPr lang="es-CL" dirty="0"/>
              <a:t> </a:t>
            </a:r>
            <a:r>
              <a:rPr lang="es-CL" dirty="0" err="1"/>
              <a:t>behavior</a:t>
            </a:r>
            <a:r>
              <a:rPr lang="es-CL" dirty="0"/>
              <a:t> </a:t>
            </a:r>
            <a:r>
              <a:rPr lang="es-CL" dirty="0" err="1"/>
              <a:t>of</a:t>
            </a:r>
            <a:r>
              <a:rPr lang="es-CL" dirty="0"/>
              <a:t> </a:t>
            </a:r>
            <a:r>
              <a:rPr lang="es-CL" dirty="0" err="1"/>
              <a:t>the</a:t>
            </a:r>
            <a:r>
              <a:rPr lang="es-CL" dirty="0"/>
              <a:t> </a:t>
            </a:r>
            <a:r>
              <a:rPr lang="es-CL" dirty="0" err="1"/>
              <a:t>monitored</a:t>
            </a:r>
            <a:r>
              <a:rPr lang="es-CL" dirty="0"/>
              <a:t> variable </a:t>
            </a:r>
            <a:r>
              <a:rPr lang="es-CL" dirty="0" err="1"/>
              <a:t>from</a:t>
            </a:r>
            <a:r>
              <a:rPr lang="es-CL" dirty="0"/>
              <a:t> </a:t>
            </a:r>
            <a:r>
              <a:rPr lang="es-CL" dirty="0" err="1"/>
              <a:t>graph</a:t>
            </a:r>
            <a:r>
              <a:rPr lang="es-CL" dirty="0"/>
              <a:t> p. 1 </a:t>
            </a:r>
            <a:r>
              <a:rPr lang="es-CL" dirty="0" err="1"/>
              <a:t>of</a:t>
            </a:r>
            <a:r>
              <a:rPr lang="es-CL" dirty="0"/>
              <a:t> </a:t>
            </a:r>
            <a:r>
              <a:rPr lang="es-CL" dirty="0" err="1"/>
              <a:t>the</a:t>
            </a:r>
            <a:r>
              <a:rPr lang="es-CL" dirty="0"/>
              <a:t> </a:t>
            </a:r>
            <a:r>
              <a:rPr lang="es-CL" dirty="0" err="1"/>
              <a:t>simulator</a:t>
            </a:r>
            <a:r>
              <a:rPr lang="es-CL" dirty="0"/>
              <a:t> </a:t>
            </a:r>
            <a:r>
              <a:rPr lang="es-CL" dirty="0" err="1"/>
              <a:t>to</a:t>
            </a:r>
            <a:r>
              <a:rPr lang="es-CL" dirty="0"/>
              <a:t> </a:t>
            </a:r>
            <a:r>
              <a:rPr lang="es-CL" dirty="0" err="1"/>
              <a:t>the</a:t>
            </a:r>
            <a:r>
              <a:rPr lang="es-CL" dirty="0"/>
              <a:t> </a:t>
            </a:r>
            <a:r>
              <a:rPr lang="es-CL" dirty="0" err="1"/>
              <a:t>worksheet</a:t>
            </a:r>
            <a:r>
              <a:rPr lang="es-CL" dirty="0"/>
              <a:t>.</a:t>
            </a:r>
          </a:p>
        </p:txBody>
      </p:sp>
      <p:sp>
        <p:nvSpPr>
          <p:cNvPr id="110" name="Rectángulo 109">
            <a:extLst>
              <a:ext uri="{FF2B5EF4-FFF2-40B4-BE49-F238E27FC236}">
                <a16:creationId xmlns:a16="http://schemas.microsoft.com/office/drawing/2014/main" id="{2A296C6C-9216-4ABE-9486-FDB570F8D8A3}"/>
              </a:ext>
            </a:extLst>
          </p:cNvPr>
          <p:cNvSpPr/>
          <p:nvPr/>
        </p:nvSpPr>
        <p:spPr>
          <a:xfrm>
            <a:off x="7793597" y="2778914"/>
            <a:ext cx="4253558" cy="923330"/>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square" rtlCol="0">
            <a:spAutoFit/>
          </a:bodyPr>
          <a:lstStyle/>
          <a:p>
            <a:r>
              <a:rPr lang="es-CL" dirty="0"/>
              <a:t>3: Sketch </a:t>
            </a:r>
            <a:r>
              <a:rPr lang="es-CL" dirty="0" err="1"/>
              <a:t>the</a:t>
            </a:r>
            <a:r>
              <a:rPr lang="es-CL" dirty="0"/>
              <a:t> </a:t>
            </a:r>
            <a:r>
              <a:rPr lang="es-CL" dirty="0" err="1"/>
              <a:t>predicted</a:t>
            </a:r>
            <a:r>
              <a:rPr lang="es-CL" dirty="0"/>
              <a:t> </a:t>
            </a:r>
            <a:r>
              <a:rPr lang="es-CL" dirty="0" err="1"/>
              <a:t>behavior</a:t>
            </a:r>
            <a:r>
              <a:rPr lang="es-CL" dirty="0"/>
              <a:t> </a:t>
            </a:r>
            <a:r>
              <a:rPr lang="es-CL" dirty="0" err="1"/>
              <a:t>of</a:t>
            </a:r>
            <a:r>
              <a:rPr lang="es-CL" dirty="0"/>
              <a:t> </a:t>
            </a:r>
            <a:r>
              <a:rPr lang="es-CL" dirty="0" err="1"/>
              <a:t>the</a:t>
            </a:r>
            <a:r>
              <a:rPr lang="es-CL" dirty="0"/>
              <a:t> </a:t>
            </a:r>
            <a:r>
              <a:rPr lang="es-CL" dirty="0" err="1"/>
              <a:t>delays</a:t>
            </a:r>
            <a:r>
              <a:rPr lang="es-CL" dirty="0"/>
              <a:t> (1st, 2nd and 3rd </a:t>
            </a:r>
            <a:r>
              <a:rPr lang="es-CL" dirty="0" err="1"/>
              <a:t>order</a:t>
            </a:r>
            <a:r>
              <a:rPr lang="es-CL" dirty="0"/>
              <a:t>) </a:t>
            </a:r>
            <a:r>
              <a:rPr lang="es-CL" dirty="0" err="1"/>
              <a:t>on</a:t>
            </a:r>
            <a:r>
              <a:rPr lang="es-CL" dirty="0"/>
              <a:t> </a:t>
            </a:r>
            <a:r>
              <a:rPr lang="es-CL" dirty="0" err="1"/>
              <a:t>the</a:t>
            </a:r>
            <a:r>
              <a:rPr lang="es-CL" dirty="0"/>
              <a:t> </a:t>
            </a:r>
            <a:r>
              <a:rPr lang="es-CL" dirty="0" err="1"/>
              <a:t>worksheet</a:t>
            </a:r>
            <a:r>
              <a:rPr lang="es-CL" dirty="0"/>
              <a:t>.</a:t>
            </a:r>
          </a:p>
        </p:txBody>
      </p:sp>
      <p:sp>
        <p:nvSpPr>
          <p:cNvPr id="111" name="Rectángulo 110">
            <a:extLst>
              <a:ext uri="{FF2B5EF4-FFF2-40B4-BE49-F238E27FC236}">
                <a16:creationId xmlns:a16="http://schemas.microsoft.com/office/drawing/2014/main" id="{17E90230-20B9-470F-B734-7059711FD231}"/>
              </a:ext>
            </a:extLst>
          </p:cNvPr>
          <p:cNvSpPr/>
          <p:nvPr/>
        </p:nvSpPr>
        <p:spPr>
          <a:xfrm>
            <a:off x="3734698" y="4942718"/>
            <a:ext cx="4817768" cy="646331"/>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square" rtlCol="0">
            <a:spAutoFit/>
          </a:bodyPr>
          <a:lstStyle/>
          <a:p>
            <a:r>
              <a:rPr lang="es-CL" dirty="0"/>
              <a:t>4: Observe </a:t>
            </a:r>
            <a:r>
              <a:rPr lang="es-CL" dirty="0" err="1"/>
              <a:t>the</a:t>
            </a:r>
            <a:r>
              <a:rPr lang="es-CL" dirty="0"/>
              <a:t> </a:t>
            </a:r>
            <a:r>
              <a:rPr lang="es-CL" dirty="0" err="1"/>
              <a:t>simulated</a:t>
            </a:r>
            <a:r>
              <a:rPr lang="es-CL" dirty="0"/>
              <a:t> </a:t>
            </a:r>
            <a:r>
              <a:rPr lang="es-CL" dirty="0" err="1"/>
              <a:t>behavior</a:t>
            </a:r>
            <a:r>
              <a:rPr lang="es-CL" dirty="0"/>
              <a:t> </a:t>
            </a:r>
            <a:r>
              <a:rPr lang="es-CL" dirty="0" err="1"/>
              <a:t>on</a:t>
            </a:r>
            <a:r>
              <a:rPr lang="es-CL" dirty="0"/>
              <a:t> p. 2 (Mixer) </a:t>
            </a:r>
            <a:r>
              <a:rPr lang="es-CL" dirty="0" err="1"/>
              <a:t>or</a:t>
            </a:r>
            <a:r>
              <a:rPr lang="es-CL" dirty="0"/>
              <a:t> p.3 (Pipeline) and </a:t>
            </a:r>
            <a:r>
              <a:rPr lang="es-CL" dirty="0" err="1"/>
              <a:t>copy</a:t>
            </a:r>
            <a:r>
              <a:rPr lang="es-CL" dirty="0"/>
              <a:t> </a:t>
            </a:r>
            <a:r>
              <a:rPr lang="es-CL" dirty="0" err="1"/>
              <a:t>it</a:t>
            </a:r>
            <a:r>
              <a:rPr lang="es-CL" dirty="0"/>
              <a:t> </a:t>
            </a:r>
            <a:r>
              <a:rPr lang="es-CL" dirty="0" err="1"/>
              <a:t>to</a:t>
            </a:r>
            <a:r>
              <a:rPr lang="es-CL" dirty="0"/>
              <a:t> </a:t>
            </a:r>
            <a:r>
              <a:rPr lang="es-CL" dirty="0" err="1"/>
              <a:t>the</a:t>
            </a:r>
            <a:r>
              <a:rPr lang="es-CL" dirty="0"/>
              <a:t> </a:t>
            </a:r>
            <a:r>
              <a:rPr lang="es-CL" dirty="0" err="1"/>
              <a:t>worksheet</a:t>
            </a:r>
            <a:r>
              <a:rPr lang="es-CL" dirty="0"/>
              <a:t>.</a:t>
            </a:r>
          </a:p>
        </p:txBody>
      </p:sp>
      <p:sp>
        <p:nvSpPr>
          <p:cNvPr id="112" name="Rectángulo 111">
            <a:extLst>
              <a:ext uri="{FF2B5EF4-FFF2-40B4-BE49-F238E27FC236}">
                <a16:creationId xmlns:a16="http://schemas.microsoft.com/office/drawing/2014/main" id="{52B06618-53C8-4ED9-AE17-482CE0DA27E2}"/>
              </a:ext>
            </a:extLst>
          </p:cNvPr>
          <p:cNvSpPr/>
          <p:nvPr/>
        </p:nvSpPr>
        <p:spPr>
          <a:xfrm>
            <a:off x="5872104" y="6054557"/>
            <a:ext cx="6096000" cy="646331"/>
          </a:xfrm>
          <a:prstGeom prst="rect">
            <a:avLst/>
          </a:prstGeom>
          <a:solidFill>
            <a:schemeClr val="accent4">
              <a:lumMod val="20000"/>
              <a:lumOff val="80000"/>
            </a:schemeClr>
          </a:solidFill>
          <a:ln>
            <a:solidFill>
              <a:schemeClr val="tx2"/>
            </a:solidFill>
          </a:ln>
          <a:effectLst>
            <a:outerShdw blurRad="50800" dist="38100" dir="2700000" algn="tl" rotWithShape="0">
              <a:srgbClr val="FF0000">
                <a:alpha val="40000"/>
              </a:srgbClr>
            </a:outerShdw>
          </a:effectLst>
        </p:spPr>
        <p:txBody>
          <a:bodyPr wrap="square" rtlCol="0">
            <a:spAutoFit/>
          </a:bodyPr>
          <a:lstStyle/>
          <a:p>
            <a:r>
              <a:rPr lang="es-CL" dirty="0"/>
              <a:t>5: Compare </a:t>
            </a:r>
            <a:r>
              <a:rPr lang="es-CL" dirty="0" err="1"/>
              <a:t>the</a:t>
            </a:r>
            <a:r>
              <a:rPr lang="es-CL" dirty="0"/>
              <a:t> </a:t>
            </a:r>
            <a:r>
              <a:rPr lang="es-CL" dirty="0" err="1"/>
              <a:t>predicted</a:t>
            </a:r>
            <a:r>
              <a:rPr lang="es-CL" dirty="0"/>
              <a:t> and </a:t>
            </a:r>
            <a:r>
              <a:rPr lang="es-CL" dirty="0" err="1"/>
              <a:t>the</a:t>
            </a:r>
            <a:r>
              <a:rPr lang="es-CL" dirty="0"/>
              <a:t> </a:t>
            </a:r>
            <a:r>
              <a:rPr lang="es-CL" dirty="0" err="1"/>
              <a:t>simulated</a:t>
            </a:r>
            <a:r>
              <a:rPr lang="es-CL" dirty="0"/>
              <a:t> </a:t>
            </a:r>
            <a:r>
              <a:rPr lang="es-CL" dirty="0" err="1"/>
              <a:t>behaviors</a:t>
            </a:r>
            <a:r>
              <a:rPr lang="es-CL" dirty="0"/>
              <a:t> and describe </a:t>
            </a:r>
            <a:r>
              <a:rPr lang="es-CL" dirty="0" err="1"/>
              <a:t>what</a:t>
            </a:r>
            <a:r>
              <a:rPr lang="es-CL" dirty="0"/>
              <a:t> </a:t>
            </a:r>
            <a:r>
              <a:rPr lang="es-CL" dirty="0" err="1"/>
              <a:t>you</a:t>
            </a:r>
            <a:r>
              <a:rPr lang="es-CL" dirty="0"/>
              <a:t> </a:t>
            </a:r>
            <a:r>
              <a:rPr lang="es-CL" dirty="0" err="1"/>
              <a:t>discover</a:t>
            </a:r>
            <a:r>
              <a:rPr lang="es-CL" dirty="0"/>
              <a:t> in </a:t>
            </a:r>
            <a:r>
              <a:rPr lang="es-CL" dirty="0" err="1"/>
              <a:t>the</a:t>
            </a:r>
            <a:r>
              <a:rPr lang="es-CL" dirty="0"/>
              <a:t> </a:t>
            </a:r>
            <a:r>
              <a:rPr lang="es-CL" dirty="0" err="1"/>
              <a:t>worksheet</a:t>
            </a:r>
            <a:r>
              <a:rPr lang="es-CL" dirty="0"/>
              <a:t>.</a:t>
            </a:r>
          </a:p>
        </p:txBody>
      </p:sp>
      <p:cxnSp>
        <p:nvCxnSpPr>
          <p:cNvPr id="114" name="Conector recto de flecha 113">
            <a:extLst>
              <a:ext uri="{FF2B5EF4-FFF2-40B4-BE49-F238E27FC236}">
                <a16:creationId xmlns:a16="http://schemas.microsoft.com/office/drawing/2014/main" id="{2EC9B29A-4582-48CA-ABC6-4789644122F7}"/>
              </a:ext>
            </a:extLst>
          </p:cNvPr>
          <p:cNvCxnSpPr/>
          <p:nvPr/>
        </p:nvCxnSpPr>
        <p:spPr>
          <a:xfrm>
            <a:off x="7197825" y="1231988"/>
            <a:ext cx="1585847" cy="1001194"/>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116" name="Conector recto de flecha 115">
            <a:extLst>
              <a:ext uri="{FF2B5EF4-FFF2-40B4-BE49-F238E27FC236}">
                <a16:creationId xmlns:a16="http://schemas.microsoft.com/office/drawing/2014/main" id="{CE3A502C-C181-406B-B4AC-92990C5F6771}"/>
              </a:ext>
            </a:extLst>
          </p:cNvPr>
          <p:cNvCxnSpPr>
            <a:endCxn id="76" idx="0"/>
          </p:cNvCxnSpPr>
          <p:nvPr/>
        </p:nvCxnSpPr>
        <p:spPr>
          <a:xfrm>
            <a:off x="8074303" y="1243347"/>
            <a:ext cx="2183830" cy="914906"/>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118" name="Conector recto de flecha 117">
            <a:extLst>
              <a:ext uri="{FF2B5EF4-FFF2-40B4-BE49-F238E27FC236}">
                <a16:creationId xmlns:a16="http://schemas.microsoft.com/office/drawing/2014/main" id="{51F68451-79CB-470C-B0DB-8AA2695775AF}"/>
              </a:ext>
            </a:extLst>
          </p:cNvPr>
          <p:cNvCxnSpPr/>
          <p:nvPr/>
        </p:nvCxnSpPr>
        <p:spPr>
          <a:xfrm flipH="1">
            <a:off x="1659548" y="1231806"/>
            <a:ext cx="2075150" cy="1315034"/>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120" name="Conector recto de flecha 119">
            <a:extLst>
              <a:ext uri="{FF2B5EF4-FFF2-40B4-BE49-F238E27FC236}">
                <a16:creationId xmlns:a16="http://schemas.microsoft.com/office/drawing/2014/main" id="{3710B284-9037-4A8C-939E-0F304E222688}"/>
              </a:ext>
            </a:extLst>
          </p:cNvPr>
          <p:cNvCxnSpPr/>
          <p:nvPr/>
        </p:nvCxnSpPr>
        <p:spPr>
          <a:xfrm flipH="1" flipV="1">
            <a:off x="464695" y="5203692"/>
            <a:ext cx="674557" cy="414633"/>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sp>
        <p:nvSpPr>
          <p:cNvPr id="121" name="Forma libre: forma 120">
            <a:extLst>
              <a:ext uri="{FF2B5EF4-FFF2-40B4-BE49-F238E27FC236}">
                <a16:creationId xmlns:a16="http://schemas.microsoft.com/office/drawing/2014/main" id="{4A974945-2F90-4393-AAEF-D956AF2F5EB5}"/>
              </a:ext>
            </a:extLst>
          </p:cNvPr>
          <p:cNvSpPr/>
          <p:nvPr/>
        </p:nvSpPr>
        <p:spPr>
          <a:xfrm>
            <a:off x="4122295" y="4167266"/>
            <a:ext cx="4826833" cy="671457"/>
          </a:xfrm>
          <a:custGeom>
            <a:avLst/>
            <a:gdLst>
              <a:gd name="connsiteX0" fmla="*/ 0 w 4826833"/>
              <a:gd name="connsiteY0" fmla="*/ 389744 h 671457"/>
              <a:gd name="connsiteX1" fmla="*/ 779489 w 4826833"/>
              <a:gd name="connsiteY1" fmla="*/ 584616 h 671457"/>
              <a:gd name="connsiteX2" fmla="*/ 2338466 w 4826833"/>
              <a:gd name="connsiteY2" fmla="*/ 659567 h 671457"/>
              <a:gd name="connsiteX3" fmla="*/ 4047344 w 4826833"/>
              <a:gd name="connsiteY3" fmla="*/ 344773 h 671457"/>
              <a:gd name="connsiteX4" fmla="*/ 4826833 w 4826833"/>
              <a:gd name="connsiteY4" fmla="*/ 0 h 671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6833" h="671457">
                <a:moveTo>
                  <a:pt x="0" y="389744"/>
                </a:moveTo>
                <a:cubicBezTo>
                  <a:pt x="194872" y="464694"/>
                  <a:pt x="389745" y="539645"/>
                  <a:pt x="779489" y="584616"/>
                </a:cubicBezTo>
                <a:cubicBezTo>
                  <a:pt x="1169233" y="629587"/>
                  <a:pt x="1793824" y="699541"/>
                  <a:pt x="2338466" y="659567"/>
                </a:cubicBezTo>
                <a:cubicBezTo>
                  <a:pt x="2883108" y="619593"/>
                  <a:pt x="3632616" y="454701"/>
                  <a:pt x="4047344" y="344773"/>
                </a:cubicBezTo>
                <a:cubicBezTo>
                  <a:pt x="4462072" y="234845"/>
                  <a:pt x="4644452" y="117422"/>
                  <a:pt x="4826833" y="0"/>
                </a:cubicBezTo>
              </a:path>
            </a:pathLst>
          </a:cu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cxnSp>
        <p:nvCxnSpPr>
          <p:cNvPr id="123" name="Conector recto de flecha 122">
            <a:extLst>
              <a:ext uri="{FF2B5EF4-FFF2-40B4-BE49-F238E27FC236}">
                <a16:creationId xmlns:a16="http://schemas.microsoft.com/office/drawing/2014/main" id="{C3E1E0E1-BCD4-47A5-945F-95BB2B7F01AC}"/>
              </a:ext>
            </a:extLst>
          </p:cNvPr>
          <p:cNvCxnSpPr/>
          <p:nvPr/>
        </p:nvCxnSpPr>
        <p:spPr>
          <a:xfrm flipV="1">
            <a:off x="9087721" y="4421679"/>
            <a:ext cx="1098849" cy="1632878"/>
          </a:xfrm>
          <a:prstGeom prst="straightConnector1">
            <a:avLst/>
          </a:prstGeom>
          <a:ln w="38100">
            <a:tailEnd type="triangle"/>
          </a:ln>
          <a:effectLst>
            <a:outerShdw blurRad="50800" dist="38100" dir="5400000" algn="t" rotWithShape="0">
              <a:srgbClr val="FF0000">
                <a:alpha val="40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33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A2652D7-B65D-45CD-A0ED-831246BD84EF}"/>
              </a:ext>
            </a:extLst>
          </p:cNvPr>
          <p:cNvSpPr txBox="1"/>
          <p:nvPr/>
        </p:nvSpPr>
        <p:spPr>
          <a:xfrm>
            <a:off x="344557" y="397564"/>
            <a:ext cx="10088267" cy="4247317"/>
          </a:xfrm>
          <a:prstGeom prst="rect">
            <a:avLst/>
          </a:prstGeom>
          <a:noFill/>
        </p:spPr>
        <p:txBody>
          <a:bodyPr wrap="square" rtlCol="0">
            <a:spAutoFit/>
          </a:bodyPr>
          <a:lstStyle/>
          <a:p>
            <a:r>
              <a:rPr lang="es-CL" sz="3600" b="1" dirty="0"/>
              <a:t>4: Quiz</a:t>
            </a:r>
          </a:p>
          <a:p>
            <a:endParaRPr lang="es-CL" dirty="0"/>
          </a:p>
          <a:p>
            <a:r>
              <a:rPr lang="es-CL" dirty="0" err="1"/>
              <a:t>Guide</a:t>
            </a:r>
            <a:r>
              <a:rPr lang="es-CL" dirty="0"/>
              <a:t> </a:t>
            </a:r>
            <a:r>
              <a:rPr lang="es-CL" dirty="0" err="1"/>
              <a:t>stundets</a:t>
            </a:r>
            <a:r>
              <a:rPr lang="es-CL" dirty="0"/>
              <a:t> </a:t>
            </a:r>
            <a:r>
              <a:rPr lang="es-CL" dirty="0" err="1"/>
              <a:t>to</a:t>
            </a:r>
            <a:r>
              <a:rPr lang="es-CL" dirty="0"/>
              <a:t> do </a:t>
            </a:r>
            <a:r>
              <a:rPr lang="es-CL" dirty="0" err="1"/>
              <a:t>the</a:t>
            </a:r>
            <a:r>
              <a:rPr lang="es-CL" dirty="0"/>
              <a:t> </a:t>
            </a:r>
            <a:r>
              <a:rPr lang="es-CL" dirty="0" err="1"/>
              <a:t>following</a:t>
            </a:r>
            <a:r>
              <a:rPr lang="es-CL" dirty="0"/>
              <a:t>:</a:t>
            </a:r>
          </a:p>
          <a:p>
            <a:endParaRPr lang="es-CL" dirty="0"/>
          </a:p>
          <a:p>
            <a:pPr marL="342900" indent="-342900">
              <a:buFont typeface="+mj-lt"/>
              <a:buAutoNum type="arabicPeriod"/>
            </a:pPr>
            <a:r>
              <a:rPr lang="es-CL" dirty="0" err="1"/>
              <a:t>Go</a:t>
            </a:r>
            <a:r>
              <a:rPr lang="es-CL" dirty="0"/>
              <a:t> </a:t>
            </a:r>
            <a:r>
              <a:rPr lang="es-CL" dirty="0" err="1"/>
              <a:t>to</a:t>
            </a:r>
            <a:r>
              <a:rPr lang="es-CL" dirty="0"/>
              <a:t> </a:t>
            </a:r>
            <a:r>
              <a:rPr lang="es-CL" dirty="0">
                <a:hlinkClick r:id="rId2"/>
              </a:rPr>
              <a:t>www.socrative.com</a:t>
            </a:r>
            <a:r>
              <a:rPr lang="es-CL" dirty="0"/>
              <a:t> and log in as </a:t>
            </a:r>
            <a:r>
              <a:rPr lang="es-CL" dirty="0" err="1"/>
              <a:t>student</a:t>
            </a:r>
            <a:r>
              <a:rPr lang="es-CL" dirty="0"/>
              <a:t>. </a:t>
            </a:r>
          </a:p>
          <a:p>
            <a:pPr marL="342900" indent="-342900">
              <a:buFont typeface="+mj-lt"/>
              <a:buAutoNum type="arabicPeriod"/>
            </a:pPr>
            <a:r>
              <a:rPr lang="es-CL" dirty="0" err="1"/>
              <a:t>Select</a:t>
            </a:r>
            <a:r>
              <a:rPr lang="es-CL" dirty="0"/>
              <a:t> </a:t>
            </a:r>
            <a:r>
              <a:rPr lang="es-CL" dirty="0" err="1"/>
              <a:t>the</a:t>
            </a:r>
            <a:r>
              <a:rPr lang="es-CL" dirty="0"/>
              <a:t> </a:t>
            </a:r>
            <a:r>
              <a:rPr lang="es-CL" dirty="0" err="1"/>
              <a:t>room</a:t>
            </a:r>
            <a:r>
              <a:rPr lang="es-CL" dirty="0"/>
              <a:t> “MARTINSCHAFFERNICHT” </a:t>
            </a:r>
            <a:r>
              <a:rPr lang="es-CL" dirty="0" err="1"/>
              <a:t>to</a:t>
            </a:r>
            <a:r>
              <a:rPr lang="es-CL" dirty="0"/>
              <a:t> </a:t>
            </a:r>
            <a:r>
              <a:rPr lang="es-CL" dirty="0" err="1"/>
              <a:t>work</a:t>
            </a:r>
            <a:r>
              <a:rPr lang="es-CL" dirty="0"/>
              <a:t> </a:t>
            </a:r>
            <a:r>
              <a:rPr lang="es-CL" dirty="0" err="1"/>
              <a:t>through</a:t>
            </a:r>
            <a:r>
              <a:rPr lang="es-CL" dirty="0"/>
              <a:t> </a:t>
            </a:r>
            <a:r>
              <a:rPr lang="es-CL" dirty="0" err="1"/>
              <a:t>the</a:t>
            </a:r>
            <a:r>
              <a:rPr lang="es-CL" dirty="0"/>
              <a:t> quiz.</a:t>
            </a:r>
          </a:p>
          <a:p>
            <a:pPr marL="342900" indent="-342900">
              <a:buFont typeface="+mj-lt"/>
              <a:buAutoNum type="arabicPeriod"/>
            </a:pPr>
            <a:r>
              <a:rPr lang="es-CL" dirty="0" err="1"/>
              <a:t>For</a:t>
            </a:r>
            <a:r>
              <a:rPr lang="es-CL" dirty="0"/>
              <a:t> </a:t>
            </a:r>
            <a:r>
              <a:rPr lang="es-CL" dirty="0" err="1"/>
              <a:t>each</a:t>
            </a:r>
            <a:r>
              <a:rPr lang="es-CL" dirty="0"/>
              <a:t> </a:t>
            </a:r>
            <a:r>
              <a:rPr lang="es-CL" dirty="0" err="1"/>
              <a:t>graph</a:t>
            </a:r>
            <a:r>
              <a:rPr lang="es-CL" dirty="0"/>
              <a:t> </a:t>
            </a:r>
            <a:r>
              <a:rPr lang="es-CL" dirty="0" err="1"/>
              <a:t>shown</a:t>
            </a:r>
            <a:r>
              <a:rPr lang="es-CL" dirty="0"/>
              <a:t>, </a:t>
            </a:r>
          </a:p>
          <a:p>
            <a:pPr marL="800100" lvl="1" indent="-342900">
              <a:buFont typeface="+mj-lt"/>
              <a:buAutoNum type="arabicPeriod"/>
            </a:pPr>
            <a:r>
              <a:rPr lang="es-CL" dirty="0" err="1"/>
              <a:t>select</a:t>
            </a:r>
            <a:r>
              <a:rPr lang="es-CL" dirty="0"/>
              <a:t> </a:t>
            </a:r>
            <a:r>
              <a:rPr lang="es-CL" dirty="0" err="1"/>
              <a:t>the</a:t>
            </a:r>
            <a:r>
              <a:rPr lang="es-CL" dirty="0"/>
              <a:t> </a:t>
            </a:r>
            <a:r>
              <a:rPr lang="es-CL" dirty="0" err="1"/>
              <a:t>delay</a:t>
            </a:r>
            <a:r>
              <a:rPr lang="es-CL" dirty="0"/>
              <a:t> </a:t>
            </a:r>
            <a:r>
              <a:rPr lang="es-CL" dirty="0" err="1"/>
              <a:t>type</a:t>
            </a:r>
            <a:r>
              <a:rPr lang="es-CL" dirty="0"/>
              <a:t> (mixer </a:t>
            </a:r>
            <a:r>
              <a:rPr lang="es-CL" dirty="0" err="1"/>
              <a:t>or</a:t>
            </a:r>
            <a:r>
              <a:rPr lang="es-CL" dirty="0"/>
              <a:t> pipeline) and </a:t>
            </a:r>
            <a:r>
              <a:rPr lang="es-CL" dirty="0" err="1"/>
              <a:t>the</a:t>
            </a:r>
            <a:r>
              <a:rPr lang="es-CL" dirty="0"/>
              <a:t> </a:t>
            </a:r>
            <a:r>
              <a:rPr lang="es-CL" dirty="0" err="1"/>
              <a:t>order</a:t>
            </a:r>
            <a:r>
              <a:rPr lang="es-CL" dirty="0"/>
              <a:t> </a:t>
            </a:r>
            <a:r>
              <a:rPr lang="es-CL" dirty="0" err="1"/>
              <a:t>of</a:t>
            </a:r>
            <a:r>
              <a:rPr lang="es-CL" dirty="0"/>
              <a:t> </a:t>
            </a:r>
            <a:r>
              <a:rPr lang="es-CL" dirty="0" err="1"/>
              <a:t>the</a:t>
            </a:r>
            <a:r>
              <a:rPr lang="es-CL" dirty="0"/>
              <a:t> </a:t>
            </a:r>
            <a:r>
              <a:rPr lang="es-CL" dirty="0" err="1"/>
              <a:t>delay</a:t>
            </a:r>
            <a:r>
              <a:rPr lang="es-CL" dirty="0"/>
              <a:t>  (1</a:t>
            </a:r>
            <a:r>
              <a:rPr lang="es-CL" baseline="30000" dirty="0"/>
              <a:t>st</a:t>
            </a:r>
            <a:r>
              <a:rPr lang="es-CL" dirty="0"/>
              <a:t>, 2</a:t>
            </a:r>
            <a:r>
              <a:rPr lang="es-CL" baseline="30000" dirty="0"/>
              <a:t>nd</a:t>
            </a:r>
            <a:r>
              <a:rPr lang="es-CL" dirty="0"/>
              <a:t> and 3</a:t>
            </a:r>
            <a:r>
              <a:rPr lang="es-CL" baseline="30000" dirty="0"/>
              <a:t>rd</a:t>
            </a:r>
            <a:r>
              <a:rPr lang="es-CL" dirty="0"/>
              <a:t> </a:t>
            </a:r>
            <a:r>
              <a:rPr lang="es-CL" dirty="0" err="1"/>
              <a:t>order</a:t>
            </a:r>
            <a:r>
              <a:rPr lang="es-CL" dirty="0"/>
              <a:t>) </a:t>
            </a:r>
            <a:r>
              <a:rPr lang="es-CL" dirty="0" err="1"/>
              <a:t>which</a:t>
            </a:r>
            <a:r>
              <a:rPr lang="es-CL" dirty="0"/>
              <a:t> has </a:t>
            </a:r>
            <a:r>
              <a:rPr lang="es-CL" dirty="0" err="1"/>
              <a:t>generated</a:t>
            </a:r>
            <a:r>
              <a:rPr lang="es-CL" dirty="0"/>
              <a:t> </a:t>
            </a:r>
            <a:r>
              <a:rPr lang="es-CL" dirty="0" err="1"/>
              <a:t>the</a:t>
            </a:r>
            <a:r>
              <a:rPr lang="es-CL" dirty="0"/>
              <a:t> </a:t>
            </a:r>
            <a:r>
              <a:rPr lang="es-CL" dirty="0" err="1"/>
              <a:t>shown</a:t>
            </a:r>
            <a:r>
              <a:rPr lang="es-CL" dirty="0"/>
              <a:t> </a:t>
            </a:r>
            <a:r>
              <a:rPr lang="es-CL" dirty="0" err="1"/>
              <a:t>behavior</a:t>
            </a:r>
            <a:r>
              <a:rPr lang="es-CL" dirty="0"/>
              <a:t>;</a:t>
            </a:r>
          </a:p>
          <a:p>
            <a:pPr marL="800100" lvl="1" indent="-342900">
              <a:buFont typeface="+mj-lt"/>
              <a:buAutoNum type="arabicPeriod"/>
            </a:pPr>
            <a:r>
              <a:rPr lang="es-CL" dirty="0" err="1"/>
              <a:t>copy</a:t>
            </a:r>
            <a:r>
              <a:rPr lang="es-CL" dirty="0"/>
              <a:t> </a:t>
            </a:r>
            <a:r>
              <a:rPr lang="es-CL" dirty="0" err="1"/>
              <a:t>the</a:t>
            </a:r>
            <a:r>
              <a:rPr lang="es-CL" dirty="0"/>
              <a:t> </a:t>
            </a:r>
            <a:r>
              <a:rPr lang="es-CL" dirty="0" err="1"/>
              <a:t>correct</a:t>
            </a:r>
            <a:r>
              <a:rPr lang="es-CL" dirty="0"/>
              <a:t> </a:t>
            </a:r>
            <a:r>
              <a:rPr lang="es-CL" dirty="0" err="1"/>
              <a:t>answer</a:t>
            </a:r>
            <a:r>
              <a:rPr lang="es-CL" dirty="0"/>
              <a:t> and </a:t>
            </a:r>
            <a:r>
              <a:rPr lang="es-CL" dirty="0" err="1"/>
              <a:t>your</a:t>
            </a:r>
            <a:r>
              <a:rPr lang="es-CL" dirty="0"/>
              <a:t> </a:t>
            </a:r>
            <a:r>
              <a:rPr lang="es-CL" dirty="0" err="1"/>
              <a:t>own</a:t>
            </a:r>
            <a:r>
              <a:rPr lang="es-CL" dirty="0"/>
              <a:t> </a:t>
            </a:r>
            <a:r>
              <a:rPr lang="es-CL" dirty="0" err="1"/>
              <a:t>result</a:t>
            </a:r>
            <a:r>
              <a:rPr lang="es-CL" dirty="0"/>
              <a:t> </a:t>
            </a:r>
            <a:r>
              <a:rPr lang="es-CL" dirty="0" err="1"/>
              <a:t>to</a:t>
            </a:r>
            <a:r>
              <a:rPr lang="es-CL" dirty="0"/>
              <a:t> </a:t>
            </a:r>
            <a:r>
              <a:rPr lang="es-CL" dirty="0" err="1"/>
              <a:t>the</a:t>
            </a:r>
            <a:r>
              <a:rPr lang="es-CL" dirty="0"/>
              <a:t> “</a:t>
            </a:r>
            <a:r>
              <a:rPr lang="es-CL" dirty="0" err="1"/>
              <a:t>Diagnose</a:t>
            </a:r>
            <a:r>
              <a:rPr lang="es-CL" dirty="0"/>
              <a:t>” </a:t>
            </a:r>
            <a:r>
              <a:rPr lang="es-CL" dirty="0" err="1"/>
              <a:t>worksheet</a:t>
            </a:r>
            <a:r>
              <a:rPr lang="es-CL" dirty="0"/>
              <a:t>.</a:t>
            </a:r>
          </a:p>
          <a:p>
            <a:endParaRPr lang="es-CL" dirty="0"/>
          </a:p>
          <a:p>
            <a:r>
              <a:rPr lang="es-CL" dirty="0"/>
              <a:t>Ask </a:t>
            </a:r>
            <a:r>
              <a:rPr lang="es-CL" dirty="0" err="1"/>
              <a:t>students</a:t>
            </a:r>
            <a:r>
              <a:rPr lang="es-CL" dirty="0"/>
              <a:t> </a:t>
            </a:r>
            <a:r>
              <a:rPr lang="es-CL" dirty="0" err="1"/>
              <a:t>to</a:t>
            </a:r>
            <a:r>
              <a:rPr lang="es-CL" dirty="0"/>
              <a:t> </a:t>
            </a:r>
            <a:r>
              <a:rPr lang="es-CL" dirty="0" err="1"/>
              <a:t>summarize</a:t>
            </a:r>
            <a:r>
              <a:rPr lang="es-CL" dirty="0"/>
              <a:t> </a:t>
            </a:r>
            <a:r>
              <a:rPr lang="es-CL" dirty="0" err="1"/>
              <a:t>their</a:t>
            </a:r>
            <a:r>
              <a:rPr lang="es-CL" dirty="0"/>
              <a:t> </a:t>
            </a:r>
            <a:r>
              <a:rPr lang="es-CL" dirty="0" err="1"/>
              <a:t>expirience</a:t>
            </a:r>
            <a:r>
              <a:rPr lang="es-CL" dirty="0"/>
              <a:t> in </a:t>
            </a:r>
            <a:r>
              <a:rPr lang="es-CL" dirty="0" err="1"/>
              <a:t>the</a:t>
            </a:r>
            <a:r>
              <a:rPr lang="es-CL" dirty="0"/>
              <a:t> quiz: </a:t>
            </a:r>
            <a:r>
              <a:rPr lang="es-CL" dirty="0" err="1"/>
              <a:t>if</a:t>
            </a:r>
            <a:r>
              <a:rPr lang="es-CL" dirty="0"/>
              <a:t> </a:t>
            </a:r>
            <a:r>
              <a:rPr lang="es-CL" dirty="0" err="1"/>
              <a:t>their</a:t>
            </a:r>
            <a:r>
              <a:rPr lang="es-CL" dirty="0"/>
              <a:t> </a:t>
            </a:r>
            <a:r>
              <a:rPr lang="es-CL" dirty="0" err="1"/>
              <a:t>preformance</a:t>
            </a:r>
            <a:r>
              <a:rPr lang="es-CL" dirty="0"/>
              <a:t> in </a:t>
            </a:r>
            <a:r>
              <a:rPr lang="es-CL" dirty="0" err="1"/>
              <a:t>responding</a:t>
            </a:r>
            <a:r>
              <a:rPr lang="es-CL" dirty="0"/>
              <a:t> </a:t>
            </a:r>
            <a:r>
              <a:rPr lang="es-CL" dirty="0" err="1"/>
              <a:t>the</a:t>
            </a:r>
            <a:r>
              <a:rPr lang="es-CL" dirty="0"/>
              <a:t> </a:t>
            </a:r>
            <a:r>
              <a:rPr lang="es-CL" dirty="0" err="1"/>
              <a:t>questions</a:t>
            </a:r>
            <a:r>
              <a:rPr lang="es-CL" dirty="0"/>
              <a:t> has </a:t>
            </a:r>
            <a:r>
              <a:rPr lang="es-CL" dirty="0" err="1"/>
              <a:t>changed</a:t>
            </a:r>
            <a:r>
              <a:rPr lang="es-CL" dirty="0"/>
              <a:t> </a:t>
            </a:r>
            <a:r>
              <a:rPr lang="es-CL" dirty="0" err="1"/>
              <a:t>over</a:t>
            </a:r>
            <a:r>
              <a:rPr lang="es-CL" dirty="0"/>
              <a:t> time, </a:t>
            </a:r>
            <a:r>
              <a:rPr lang="es-CL" dirty="0" err="1"/>
              <a:t>ask</a:t>
            </a:r>
            <a:r>
              <a:rPr lang="es-CL" dirty="0"/>
              <a:t> </a:t>
            </a:r>
            <a:r>
              <a:rPr lang="es-CL" dirty="0" err="1"/>
              <a:t>them</a:t>
            </a:r>
            <a:r>
              <a:rPr lang="es-CL" dirty="0"/>
              <a:t> </a:t>
            </a:r>
            <a:r>
              <a:rPr lang="es-CL" dirty="0" err="1"/>
              <a:t>to</a:t>
            </a:r>
            <a:r>
              <a:rPr lang="es-CL" dirty="0"/>
              <a:t> describe in </a:t>
            </a:r>
            <a:r>
              <a:rPr lang="es-CL" dirty="0" err="1"/>
              <a:t>which</a:t>
            </a:r>
            <a:r>
              <a:rPr lang="es-CL" dirty="0"/>
              <a:t> </a:t>
            </a:r>
            <a:r>
              <a:rPr lang="es-CL" dirty="0" err="1"/>
              <a:t>way</a:t>
            </a:r>
            <a:r>
              <a:rPr lang="es-CL" dirty="0"/>
              <a:t> and </a:t>
            </a:r>
            <a:r>
              <a:rPr lang="es-CL" dirty="0" err="1"/>
              <a:t>how</a:t>
            </a:r>
            <a:r>
              <a:rPr lang="es-CL" dirty="0"/>
              <a:t>.</a:t>
            </a:r>
          </a:p>
          <a:p>
            <a:endParaRPr lang="es-CL" dirty="0"/>
          </a:p>
        </p:txBody>
      </p:sp>
    </p:spTree>
    <p:extLst>
      <p:ext uri="{BB962C8B-B14F-4D97-AF65-F5344CB8AC3E}">
        <p14:creationId xmlns:p14="http://schemas.microsoft.com/office/powerpoint/2010/main" val="348431543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1147</Words>
  <Application>Microsoft Office PowerPoint</Application>
  <PresentationFormat>Panorámica</PresentationFormat>
  <Paragraphs>143</Paragraphs>
  <Slides>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Arial</vt:lpstr>
      <vt:lpstr>Calibri</vt:lpstr>
      <vt:lpstr>Calibri Light</vt:lpstr>
      <vt:lpstr>Consolas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Martin Schaffernicht</dc:creator>
  <cp:lastModifiedBy>Martin Schaffernicht</cp:lastModifiedBy>
  <cp:revision>22</cp:revision>
  <dcterms:created xsi:type="dcterms:W3CDTF">2018-10-04T11:44:22Z</dcterms:created>
  <dcterms:modified xsi:type="dcterms:W3CDTF">2019-03-12T15:45:47Z</dcterms:modified>
</cp:coreProperties>
</file>