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7" r:id="rId3"/>
    <p:sldId id="259" r:id="rId4"/>
    <p:sldId id="260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79" r:id="rId20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111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885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549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03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99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864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212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206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637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055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956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6CE13-29BA-422D-9B26-BCFF16A1F6CD}" type="datetimeFigureOut">
              <a:rPr lang="es-CL" smtClean="0"/>
              <a:t>07-03-2019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5A54870-B061-449C-942F-E53B5B8991DA}"/>
              </a:ext>
            </a:extLst>
          </p:cNvPr>
          <p:cNvSpPr txBox="1"/>
          <p:nvPr userDrawn="1"/>
        </p:nvSpPr>
        <p:spPr>
          <a:xfrm>
            <a:off x="6514754" y="6627168"/>
            <a:ext cx="26292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© Martin Schaffernicht, Universidad de Talca (Chile)</a:t>
            </a:r>
          </a:p>
        </p:txBody>
      </p:sp>
    </p:spTree>
    <p:extLst>
      <p:ext uri="{BB962C8B-B14F-4D97-AF65-F5344CB8AC3E}">
        <p14:creationId xmlns:p14="http://schemas.microsoft.com/office/powerpoint/2010/main" val="107100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ítulo 1"/>
          <p:cNvSpPr txBox="1">
            <a:spLocks/>
          </p:cNvSpPr>
          <p:nvPr/>
        </p:nvSpPr>
        <p:spPr>
          <a:xfrm>
            <a:off x="257908" y="145440"/>
            <a:ext cx="8737600" cy="2387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8800" b="1" dirty="0">
                <a:latin typeface="+mn-lt"/>
              </a:rPr>
              <a:t>Pipeline </a:t>
            </a:r>
            <a:r>
              <a:rPr lang="es-CL" sz="7200" b="1" dirty="0">
                <a:latin typeface="+mn-lt"/>
              </a:rPr>
              <a:t>material</a:t>
            </a:r>
            <a:r>
              <a:rPr lang="es-CL" sz="6000" b="1" dirty="0">
                <a:latin typeface="+mn-lt"/>
              </a:rPr>
              <a:t> </a:t>
            </a:r>
            <a:r>
              <a:rPr lang="es-CL" sz="8800" b="1" dirty="0" err="1">
                <a:latin typeface="+mn-lt"/>
              </a:rPr>
              <a:t>Delays</a:t>
            </a:r>
            <a:endParaRPr lang="es-CL" sz="8800" b="1" dirty="0">
              <a:latin typeface="+mn-lt"/>
            </a:endParaRPr>
          </a:p>
        </p:txBody>
      </p:sp>
      <p:sp>
        <p:nvSpPr>
          <p:cNvPr id="75" name="Subtítulo 2"/>
          <p:cNvSpPr txBox="1">
            <a:spLocks/>
          </p:cNvSpPr>
          <p:nvPr/>
        </p:nvSpPr>
        <p:spPr>
          <a:xfrm>
            <a:off x="2698262" y="5361354"/>
            <a:ext cx="3514969" cy="990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dirty="0"/>
              <a:t>Martin </a:t>
            </a:r>
            <a:r>
              <a:rPr lang="es-CL" dirty="0" err="1"/>
              <a:t>Schaffernicht</a:t>
            </a:r>
            <a:endParaRPr lang="es-CL" dirty="0"/>
          </a:p>
          <a:p>
            <a:pPr marL="0" indent="0" algn="ctr">
              <a:buNone/>
            </a:pPr>
            <a:r>
              <a:rPr lang="es-CL" dirty="0"/>
              <a:t>Universidad de Talca</a:t>
            </a:r>
          </a:p>
        </p:txBody>
      </p:sp>
    </p:spTree>
    <p:extLst>
      <p:ext uri="{BB962C8B-B14F-4D97-AF65-F5344CB8AC3E}">
        <p14:creationId xmlns:p14="http://schemas.microsoft.com/office/powerpoint/2010/main" val="49939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ángulo 10"/>
          <p:cNvSpPr/>
          <p:nvPr/>
        </p:nvSpPr>
        <p:spPr>
          <a:xfrm>
            <a:off x="2275251" y="1729037"/>
            <a:ext cx="557821" cy="750277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/>
          <p:cNvSpPr/>
          <p:nvPr/>
        </p:nvSpPr>
        <p:spPr>
          <a:xfrm>
            <a:off x="3406045" y="1043239"/>
            <a:ext cx="557821" cy="750277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/>
          <p:cNvSpPr/>
          <p:nvPr/>
        </p:nvSpPr>
        <p:spPr>
          <a:xfrm>
            <a:off x="2189286" y="1020968"/>
            <a:ext cx="1803400" cy="750277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09:00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93" name="Conector recto de flecha 9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>
            <a:stCxn id="114" idx="3"/>
          </p:cNvCxnSpPr>
          <p:nvPr/>
        </p:nvCxnSpPr>
        <p:spPr>
          <a:xfrm>
            <a:off x="715653" y="5689977"/>
            <a:ext cx="198095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uadroTexto 112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14" name="CuadroTexto 113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15" name="CuadroTexto 114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16" name="Conector recto 115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735467" y="6279063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775683" y="6307935"/>
            <a:ext cx="138065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747098" y="6335607"/>
            <a:ext cx="16665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uadroTexto 121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23" name="CuadroTexto 122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sp>
        <p:nvSpPr>
          <p:cNvPr id="31" name="Elipse 3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83" name="Rectángulo redondeado 82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09:00</a:t>
            </a:r>
          </a:p>
        </p:txBody>
      </p:sp>
    </p:spTree>
    <p:extLst>
      <p:ext uri="{BB962C8B-B14F-4D97-AF65-F5344CB8AC3E}">
        <p14:creationId xmlns:p14="http://schemas.microsoft.com/office/powerpoint/2010/main" val="41075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856527" y="111902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Rectángulo redondeado 74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09:05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77" name="Conector recto de flecha 7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78"/>
          <p:cNvCxnSpPr>
            <a:stCxn id="98" idx="3"/>
          </p:cNvCxnSpPr>
          <p:nvPr/>
        </p:nvCxnSpPr>
        <p:spPr>
          <a:xfrm>
            <a:off x="715653" y="5689977"/>
            <a:ext cx="440527" cy="8293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de flecha 79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80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00" name="Conector recto 99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735467" y="6279063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/>
          <p:cNvCxnSpPr/>
          <p:nvPr/>
        </p:nvCxnSpPr>
        <p:spPr>
          <a:xfrm>
            <a:off x="775683" y="6307935"/>
            <a:ext cx="333411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747098" y="6335607"/>
            <a:ext cx="380276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CuadroTexto 105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07" name="CuadroTexto 106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sp>
        <p:nvSpPr>
          <p:cNvPr id="111" name="Elipse 11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2" name="Elipse 11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3" name="Elipse 11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08" name="Rectángulo redondeado 107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09:05</a:t>
            </a:r>
          </a:p>
        </p:txBody>
      </p:sp>
    </p:spTree>
    <p:extLst>
      <p:ext uri="{BB962C8B-B14F-4D97-AF65-F5344CB8AC3E}">
        <p14:creationId xmlns:p14="http://schemas.microsoft.com/office/powerpoint/2010/main" val="324867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856527" y="111902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2573829" y="127953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Rectángulo redondeado 76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09:10</a:t>
            </a:r>
          </a:p>
        </p:txBody>
      </p:sp>
      <p:sp>
        <p:nvSpPr>
          <p:cNvPr id="142" name="Rectángulo 14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43" name="Conector recto de flecha 14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>
            <a:stCxn id="164" idx="3"/>
          </p:cNvCxnSpPr>
          <p:nvPr/>
        </p:nvCxnSpPr>
        <p:spPr>
          <a:xfrm>
            <a:off x="715653" y="5689977"/>
            <a:ext cx="57792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de flecha 14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CuadroTexto 162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64" name="CuadroTexto 163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5" name="CuadroTexto 164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6" name="Conector recto 165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1103662" y="5142402"/>
            <a:ext cx="189914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747098" y="6343422"/>
            <a:ext cx="546478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CuadroTexto 17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81" name="CuadroTexto 180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sp>
        <p:nvSpPr>
          <p:cNvPr id="185" name="Elipse 18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6" name="Elipse 18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7" name="Elipse 18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90" name="Rectángulo redondeado 89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09:10</a:t>
            </a:r>
          </a:p>
        </p:txBody>
      </p:sp>
    </p:spTree>
    <p:extLst>
      <p:ext uri="{BB962C8B-B14F-4D97-AF65-F5344CB8AC3E}">
        <p14:creationId xmlns:p14="http://schemas.microsoft.com/office/powerpoint/2010/main" val="108373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684218" y="1218139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5056682" y="1678397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2988775" y="1045238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Rectángulo redondeado 76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09:15</a:t>
            </a:r>
          </a:p>
        </p:txBody>
      </p:sp>
      <p:sp>
        <p:nvSpPr>
          <p:cNvPr id="114" name="Rectángulo 113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15" name="Conector recto de flecha 114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stCxn id="136" idx="3"/>
          </p:cNvCxnSpPr>
          <p:nvPr/>
        </p:nvCxnSpPr>
        <p:spPr>
          <a:xfrm>
            <a:off x="715653" y="5689977"/>
            <a:ext cx="767837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de flecha 117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123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130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CuadroTexto 134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36" name="CuadroTexto 135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37" name="CuadroTexto 136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38" name="Conector recto 137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9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>
            <a:off x="1103662" y="5142402"/>
            <a:ext cx="37982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926447" y="6307935"/>
            <a:ext cx="317101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293576" y="5715732"/>
            <a:ext cx="18991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1278329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747098" y="6327792"/>
            <a:ext cx="736392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CuadroTexto 151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53" name="CuadroTexto 152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sp>
        <p:nvSpPr>
          <p:cNvPr id="157" name="Elipse 156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58" name="Elipse 157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59" name="Elipse 158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93" name="Rectángulo redondeado 92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09:15</a:t>
            </a:r>
          </a:p>
        </p:txBody>
      </p:sp>
    </p:spTree>
    <p:extLst>
      <p:ext uri="{BB962C8B-B14F-4D97-AF65-F5344CB8AC3E}">
        <p14:creationId xmlns:p14="http://schemas.microsoft.com/office/powerpoint/2010/main" val="102948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2941033" y="1078016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5056682" y="1678397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4808297" y="1856473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677395" y="124271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Rectángulo redondeado 77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09:20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20" name="Conector recto de flecha 119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>
            <a:stCxn id="141" idx="3"/>
          </p:cNvCxnSpPr>
          <p:nvPr/>
        </p:nvCxnSpPr>
        <p:spPr>
          <a:xfrm>
            <a:off x="715653" y="5689977"/>
            <a:ext cx="957751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de flecha 122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123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130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uadroTexto 139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41" name="CuadroTexto 140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42" name="CuadroTexto 141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43" name="Conector recto 142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103662" y="5142402"/>
            <a:ext cx="583026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497840" y="5108754"/>
            <a:ext cx="188848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1499815" y="5086455"/>
            <a:ext cx="0" cy="60352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760053" y="6335607"/>
            <a:ext cx="91335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CuadroTexto 156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58" name="CuadroTexto 157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59" name="Conector recto 158"/>
          <p:cNvCxnSpPr/>
          <p:nvPr/>
        </p:nvCxnSpPr>
        <p:spPr>
          <a:xfrm>
            <a:off x="1293576" y="5715732"/>
            <a:ext cx="18991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278329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Elipse 163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5" name="Elipse 164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6" name="Elipse 165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96" name="Rectángulo redondeado 95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09:20</a:t>
            </a:r>
          </a:p>
        </p:txBody>
      </p:sp>
    </p:spTree>
    <p:extLst>
      <p:ext uri="{BB962C8B-B14F-4D97-AF65-F5344CB8AC3E}">
        <p14:creationId xmlns:p14="http://schemas.microsoft.com/office/powerpoint/2010/main" val="53761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4832119" y="185190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7440621" y="212389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5101738" y="1676479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677395" y="124271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3040193" y="1060319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Rectángulo redondeado 78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09:25</a:t>
            </a:r>
          </a:p>
        </p:txBody>
      </p:sp>
      <p:sp>
        <p:nvSpPr>
          <p:cNvPr id="80" name="Rectángulo 79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81" name="Conector recto de flecha 80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/>
          <p:cNvCxnSpPr>
            <a:stCxn id="102" idx="3"/>
          </p:cNvCxnSpPr>
          <p:nvPr/>
        </p:nvCxnSpPr>
        <p:spPr>
          <a:xfrm>
            <a:off x="715653" y="5689977"/>
            <a:ext cx="1147665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de flecha 83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uadroTexto 100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02" name="CuadroTexto 101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03" name="CuadroTexto 102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04" name="Conector recto 103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1103662" y="5142402"/>
            <a:ext cx="752990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1482202" y="5108754"/>
            <a:ext cx="38111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>
            <a:off x="1674005" y="5704329"/>
            <a:ext cx="18264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CuadroTexto 11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21" name="CuadroTexto 120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sp>
        <p:nvSpPr>
          <p:cNvPr id="122" name="Elipse 121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3" name="Elipse 122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24" name="Elipse 123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7" name="Rectángulo redondeado 116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09:25</a:t>
            </a:r>
          </a:p>
        </p:txBody>
      </p:sp>
    </p:spTree>
    <p:extLst>
      <p:ext uri="{BB962C8B-B14F-4D97-AF65-F5344CB8AC3E}">
        <p14:creationId xmlns:p14="http://schemas.microsoft.com/office/powerpoint/2010/main" val="110944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5221287" y="1617729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Esquina doblada 74"/>
          <p:cNvSpPr/>
          <p:nvPr/>
        </p:nvSpPr>
        <p:spPr>
          <a:xfrm>
            <a:off x="7440621" y="212389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7167815" y="2300619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677395" y="1242711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4900374" y="1803507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2978033" y="1073027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0" name="Rectángulo redondeado 79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09:30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24" name="Conector recto de flecha 123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>
            <a:stCxn id="145" idx="3"/>
          </p:cNvCxnSpPr>
          <p:nvPr/>
        </p:nvCxnSpPr>
        <p:spPr>
          <a:xfrm>
            <a:off x="715653" y="5689977"/>
            <a:ext cx="1337579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de flecha 126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130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9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CuadroTexto 143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45" name="CuadroTexto 144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46" name="CuadroTexto 145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47" name="Conector recto 146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1103662" y="5142402"/>
            <a:ext cx="949570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1482202" y="5108754"/>
            <a:ext cx="57103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CuadroTexto 160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62" name="CuadroTexto 161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63" name="Conector recto 162"/>
          <p:cNvCxnSpPr/>
          <p:nvPr/>
        </p:nvCxnSpPr>
        <p:spPr>
          <a:xfrm>
            <a:off x="1863318" y="5085664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1863318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Elipse 16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6" name="Elipse 16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67" name="Elipse 16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02" name="Rectángulo redondeado 101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09:30</a:t>
            </a:r>
          </a:p>
        </p:txBody>
      </p:sp>
    </p:spTree>
    <p:extLst>
      <p:ext uri="{BB962C8B-B14F-4D97-AF65-F5344CB8AC3E}">
        <p14:creationId xmlns:p14="http://schemas.microsoft.com/office/powerpoint/2010/main" val="3157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1165476" y="856553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" name="Grupo 48"/>
          <p:cNvGrpSpPr/>
          <p:nvPr/>
        </p:nvGrpSpPr>
        <p:grpSpPr>
          <a:xfrm>
            <a:off x="647708" y="265617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7196511" y="2280984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>
            <a:off x="7495449" y="2104175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2988775" y="1062388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5127151" y="1678397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4808297" y="1854242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2677571" y="1244087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Rectángulo redondeado 92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09:35</a:t>
            </a:r>
          </a:p>
        </p:txBody>
      </p:sp>
      <p:sp>
        <p:nvSpPr>
          <p:cNvPr id="136" name="Rectángulo 13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37" name="Conector recto de flecha 13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>
            <a:stCxn id="158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de flecha 139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CuadroTexto 156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58" name="CuadroTexto 157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59" name="CuadroTexto 158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0" name="Conector recto 159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1103662" y="5142402"/>
            <a:ext cx="1139484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1482202" y="5108754"/>
            <a:ext cx="76094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CuadroTexto 173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76" name="Conector recto 175"/>
          <p:cNvCxnSpPr/>
          <p:nvPr/>
        </p:nvCxnSpPr>
        <p:spPr>
          <a:xfrm>
            <a:off x="1878851" y="5073830"/>
            <a:ext cx="36429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Elipse 177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79" name="Elipse 178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0" name="Elipse 179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4" name="Rectángulo redondeado 113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09:35</a:t>
            </a:r>
          </a:p>
        </p:txBody>
      </p:sp>
    </p:spTree>
    <p:extLst>
      <p:ext uri="{BB962C8B-B14F-4D97-AF65-F5344CB8AC3E}">
        <p14:creationId xmlns:p14="http://schemas.microsoft.com/office/powerpoint/2010/main" val="4151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2705849" y="1240466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4" name="Esquina doblada 73"/>
          <p:cNvSpPr/>
          <p:nvPr/>
        </p:nvSpPr>
        <p:spPr>
          <a:xfrm>
            <a:off x="7563350" y="2053184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>
            <a:off x="4873146" y="1826935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7261228" y="2217202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5144486" y="1656716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2997199" y="1069361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09:40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38" name="Conector recto de flecha 137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138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9"/>
          <p:cNvCxnSpPr>
            <a:stCxn id="159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de flecha 140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142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CuadroTexto 157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59" name="CuadroTexto 158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0" name="CuadroTexto 159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1" name="Conector recto 160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1482202" y="5108754"/>
            <a:ext cx="950858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CuadroTexto 174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76" name="CuadroTexto 175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77" name="Conector recto 176"/>
          <p:cNvCxnSpPr/>
          <p:nvPr/>
        </p:nvCxnSpPr>
        <p:spPr>
          <a:xfrm>
            <a:off x="1878851" y="5073830"/>
            <a:ext cx="554209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2223332" y="6302001"/>
            <a:ext cx="209728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Elipse 18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2" name="Elipse 18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3" name="Elipse 18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06" name="Rectángulo redondeado 105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09:40</a:t>
            </a:r>
          </a:p>
        </p:txBody>
      </p:sp>
    </p:spTree>
    <p:extLst>
      <p:ext uri="{BB962C8B-B14F-4D97-AF65-F5344CB8AC3E}">
        <p14:creationId xmlns:p14="http://schemas.microsoft.com/office/powerpoint/2010/main" val="73348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3" name="Esquina doblada 32"/>
          <p:cNvSpPr/>
          <p:nvPr/>
        </p:nvSpPr>
        <p:spPr>
          <a:xfrm>
            <a:off x="2941151" y="1099410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7" name="Esquina doblada 76"/>
          <p:cNvSpPr/>
          <p:nvPr/>
        </p:nvSpPr>
        <p:spPr>
          <a:xfrm>
            <a:off x="5122865" y="1678397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>
            <a:off x="7597908" y="2063694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7263064" y="2244059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4832119" y="185096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9037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09:45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40" name="Conector recto de flecha 139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>
            <a:stCxn id="161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de flecha 142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CuadroTexto 159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61" name="CuadroTexto 160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2" name="CuadroTexto 161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3" name="Conector recto 162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1482202" y="5108754"/>
            <a:ext cx="114077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CuadroTexto 176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78" name="CuadroTexto 177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79" name="Conector recto 178"/>
          <p:cNvCxnSpPr/>
          <p:nvPr/>
        </p:nvCxnSpPr>
        <p:spPr>
          <a:xfrm>
            <a:off x="1878851" y="5073830"/>
            <a:ext cx="74412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2223332" y="6302001"/>
            <a:ext cx="399642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Elipse 18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6" name="Elipse 18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87" name="Elipse 18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08" name="Rectángulo redondeado 107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09:45</a:t>
            </a:r>
          </a:p>
        </p:txBody>
      </p:sp>
    </p:spTree>
    <p:extLst>
      <p:ext uri="{BB962C8B-B14F-4D97-AF65-F5344CB8AC3E}">
        <p14:creationId xmlns:p14="http://schemas.microsoft.com/office/powerpoint/2010/main" val="12114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7" name="Esquina doblada 76"/>
          <p:cNvSpPr/>
          <p:nvPr/>
        </p:nvSpPr>
        <p:spPr>
          <a:xfrm>
            <a:off x="7372487" y="2203864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>
            <a:off x="7614268" y="2039308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5220929" y="162362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4889381" y="1802337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09:50</a:t>
            </a:r>
          </a:p>
        </p:txBody>
      </p:sp>
      <p:sp>
        <p:nvSpPr>
          <p:cNvPr id="186" name="Rectángulo 18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87" name="Conector recto de flecha 18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>
            <a:stCxn id="208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de flecha 189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cto 190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cto 191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cto 201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cto 202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recto 203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ector recto 204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cto 205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CuadroTexto 206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208" name="CuadroTexto 207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209" name="CuadroTexto 208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210" name="Conector recto 209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210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cto 211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ector recto 212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Conector recto 213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cto 214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ector recto 215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ector recto 216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ector recto 217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ector recto 218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ector recto 219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ector recto 220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ector recto 221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onector recto 222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CuadroTexto 223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225" name="CuadroTexto 224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226" name="Conector recto 225"/>
          <p:cNvCxnSpPr/>
          <p:nvPr/>
        </p:nvCxnSpPr>
        <p:spPr>
          <a:xfrm>
            <a:off x="1878851" y="5073830"/>
            <a:ext cx="94664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ector recto 226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onector recto 227"/>
          <p:cNvCxnSpPr/>
          <p:nvPr/>
        </p:nvCxnSpPr>
        <p:spPr>
          <a:xfrm>
            <a:off x="2223332" y="6302001"/>
            <a:ext cx="609740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Conector recto 228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Conector recto 229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Conector recto 230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ector recto 231"/>
          <p:cNvCxnSpPr/>
          <p:nvPr/>
        </p:nvCxnSpPr>
        <p:spPr>
          <a:xfrm>
            <a:off x="2642849" y="630714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ector recto 232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Elipse 233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35" name="Elipse 234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36" name="Elipse 235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0" name="Rectángulo redondeado 109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09:50</a:t>
            </a:r>
          </a:p>
        </p:txBody>
      </p:sp>
    </p:spTree>
    <p:extLst>
      <p:ext uri="{BB962C8B-B14F-4D97-AF65-F5344CB8AC3E}">
        <p14:creationId xmlns:p14="http://schemas.microsoft.com/office/powerpoint/2010/main" val="167602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77" name="Esquina doblada 76"/>
          <p:cNvSpPr/>
          <p:nvPr/>
        </p:nvSpPr>
        <p:spPr>
          <a:xfrm>
            <a:off x="7548568" y="2084522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7255019" y="2295461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5122865" y="1684647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09:55</a:t>
            </a:r>
          </a:p>
        </p:txBody>
      </p:sp>
      <p:sp>
        <p:nvSpPr>
          <p:cNvPr id="145" name="Rectángulo 144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46" name="Conector recto de flecha 145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>
            <a:stCxn id="167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de flecha 14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CuadroTexto 165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67" name="CuadroTexto 166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68" name="CuadroTexto 167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69" name="Conector recto 168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CuadroTexto 182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84" name="CuadroTexto 183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85" name="Conector recto 184"/>
          <p:cNvCxnSpPr/>
          <p:nvPr/>
        </p:nvCxnSpPr>
        <p:spPr>
          <a:xfrm>
            <a:off x="1878851" y="5073830"/>
            <a:ext cx="94664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/>
          <p:cNvCxnSpPr/>
          <p:nvPr/>
        </p:nvCxnSpPr>
        <p:spPr>
          <a:xfrm>
            <a:off x="2223332" y="6302001"/>
            <a:ext cx="779470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189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cto 190"/>
          <p:cNvCxnSpPr/>
          <p:nvPr/>
        </p:nvCxnSpPr>
        <p:spPr>
          <a:xfrm>
            <a:off x="2642849" y="6307144"/>
            <a:ext cx="359953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cto 191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Elipse 194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96" name="Elipse 195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97" name="Elipse 196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2" name="Rectángulo redondeado 111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09:55</a:t>
            </a:r>
          </a:p>
        </p:txBody>
      </p:sp>
    </p:spTree>
    <p:extLst>
      <p:ext uri="{BB962C8B-B14F-4D97-AF65-F5344CB8AC3E}">
        <p14:creationId xmlns:p14="http://schemas.microsoft.com/office/powerpoint/2010/main" val="16164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>
            <a:off x="7498377" y="212195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7238392" y="2288471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10:00</a:t>
            </a:r>
          </a:p>
        </p:txBody>
      </p:sp>
      <p:sp>
        <p:nvSpPr>
          <p:cNvPr id="149" name="Rectángulo 148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50" name="Conector recto de flecha 149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151"/>
          <p:cNvCxnSpPr>
            <a:stCxn id="171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de flecha 152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CuadroTexto 169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71" name="CuadroTexto 170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72" name="CuadroTexto 171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73" name="Conector recto 172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cto 173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CuadroTexto 186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88" name="CuadroTexto 187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89" name="Conector recto 188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189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cto 190"/>
          <p:cNvCxnSpPr/>
          <p:nvPr/>
        </p:nvCxnSpPr>
        <p:spPr>
          <a:xfrm>
            <a:off x="2223332" y="6302001"/>
            <a:ext cx="969384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cto 191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2642849" y="6307144"/>
            <a:ext cx="54986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3006581" y="6346219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Elipse 20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2" name="Elipse 20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3" name="Elipse 20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4" name="Rectángulo redondeado 113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10:00</a:t>
            </a:r>
          </a:p>
        </p:txBody>
      </p:sp>
    </p:spTree>
    <p:extLst>
      <p:ext uri="{BB962C8B-B14F-4D97-AF65-F5344CB8AC3E}">
        <p14:creationId xmlns:p14="http://schemas.microsoft.com/office/powerpoint/2010/main" val="30699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squina doblada 32"/>
          <p:cNvSpPr/>
          <p:nvPr/>
        </p:nvSpPr>
        <p:spPr>
          <a:xfrm>
            <a:off x="7455281" y="2119615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 rot="18000000" flipH="1">
            <a:off x="6160766" y="5384986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10:05</a:t>
            </a:r>
          </a:p>
        </p:txBody>
      </p:sp>
      <p:sp>
        <p:nvSpPr>
          <p:cNvPr id="207" name="Rectángulo 206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208" name="Conector recto de flecha 207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ector recto 208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Conector recto 209"/>
          <p:cNvCxnSpPr>
            <a:stCxn id="229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de flecha 210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cto 211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ector recto 212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Conector recto 213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cto 214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ector recto 215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ector recto 216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ector recto 217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ector recto 218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ector recto 219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ector recto 220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ector recto 221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onector recto 222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Conector recto 223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Conector recto 224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ector recto 225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ector recto 226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CuadroTexto 227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229" name="CuadroTexto 228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230" name="CuadroTexto 229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231" name="Conector recto 230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ector recto 231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ector recto 232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ector recto 233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ector recto 234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Conector recto 235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ector recto 236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ector recto 237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ector recto 238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ector recto 239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Conector recto 240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onector recto 241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ector recto 242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ector recto 243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CuadroTexto 244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246" name="CuadroTexto 245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247" name="Conector recto 246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ector recto 247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ector recto 248"/>
          <p:cNvCxnSpPr/>
          <p:nvPr/>
        </p:nvCxnSpPr>
        <p:spPr>
          <a:xfrm>
            <a:off x="2223332" y="6302001"/>
            <a:ext cx="118271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ector recto 249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ector recto 250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ector recto 251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ector recto 252"/>
          <p:cNvCxnSpPr/>
          <p:nvPr/>
        </p:nvCxnSpPr>
        <p:spPr>
          <a:xfrm>
            <a:off x="2642849" y="6307144"/>
            <a:ext cx="739781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ector recto 253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ector recto 254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ector recto 255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ector recto 256"/>
          <p:cNvCxnSpPr/>
          <p:nvPr/>
        </p:nvCxnSpPr>
        <p:spPr>
          <a:xfrm>
            <a:off x="3006581" y="6346219"/>
            <a:ext cx="37604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ector recto 257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ector recto 258"/>
          <p:cNvCxnSpPr/>
          <p:nvPr/>
        </p:nvCxnSpPr>
        <p:spPr>
          <a:xfrm>
            <a:off x="3184683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ector recto 259"/>
          <p:cNvCxnSpPr/>
          <p:nvPr/>
        </p:nvCxnSpPr>
        <p:spPr>
          <a:xfrm>
            <a:off x="3194144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Elipse 260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62" name="Elipse 261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63" name="Elipse 262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6" name="Rectángulo redondeado 115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10:05</a:t>
            </a:r>
          </a:p>
        </p:txBody>
      </p:sp>
    </p:spTree>
    <p:extLst>
      <p:ext uri="{BB962C8B-B14F-4D97-AF65-F5344CB8AC3E}">
        <p14:creationId xmlns:p14="http://schemas.microsoft.com/office/powerpoint/2010/main" val="238684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/>
          <p:cNvGrpSpPr/>
          <p:nvPr/>
        </p:nvGrpSpPr>
        <p:grpSpPr>
          <a:xfrm>
            <a:off x="2466733" y="578231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648447" y="1166888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7020907" y="1610447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 flipH="1">
            <a:off x="7976836" y="3786448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Esquina doblada 90"/>
          <p:cNvSpPr/>
          <p:nvPr/>
        </p:nvSpPr>
        <p:spPr>
          <a:xfrm flipH="1">
            <a:off x="7838604" y="4268843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 rot="18000000" flipH="1">
            <a:off x="6160766" y="5384986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 rot="18000000" flipH="1">
            <a:off x="6212412" y="540219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Rectángulo redondeado 93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10:10</a:t>
            </a:r>
          </a:p>
        </p:txBody>
      </p:sp>
      <p:sp>
        <p:nvSpPr>
          <p:cNvPr id="153" name="Rectángulo 152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54" name="Conector recto de flecha 153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/>
          <p:cNvCxnSpPr>
            <a:stCxn id="175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de flecha 156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CuadroTexto 173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76" name="CuadroTexto 175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77" name="Conector recto 176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189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CuadroTexto 190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92" name="CuadroTexto 191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93" name="Conector recto 192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2223332" y="6302001"/>
            <a:ext cx="1349212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2642849" y="6307144"/>
            <a:ext cx="929695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cto 201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cto 202"/>
          <p:cNvCxnSpPr/>
          <p:nvPr/>
        </p:nvCxnSpPr>
        <p:spPr>
          <a:xfrm>
            <a:off x="3006581" y="6346219"/>
            <a:ext cx="565963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recto 203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ector recto 204"/>
          <p:cNvCxnSpPr/>
          <p:nvPr/>
        </p:nvCxnSpPr>
        <p:spPr>
          <a:xfrm>
            <a:off x="3184683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cto 205"/>
          <p:cNvCxnSpPr/>
          <p:nvPr/>
        </p:nvCxnSpPr>
        <p:spPr>
          <a:xfrm>
            <a:off x="3194144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ector recto 206"/>
          <p:cNvCxnSpPr/>
          <p:nvPr/>
        </p:nvCxnSpPr>
        <p:spPr>
          <a:xfrm>
            <a:off x="3381725" y="637908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ector recto 207"/>
          <p:cNvCxnSpPr/>
          <p:nvPr/>
        </p:nvCxnSpPr>
        <p:spPr>
          <a:xfrm>
            <a:off x="3391186" y="5698270"/>
            <a:ext cx="0" cy="663357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Elipse 208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0" name="Elipse 209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1" name="Elipse 210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8" name="Rectángulo redondeado 117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10:10</a:t>
            </a:r>
          </a:p>
        </p:txBody>
      </p:sp>
    </p:spTree>
    <p:extLst>
      <p:ext uri="{BB962C8B-B14F-4D97-AF65-F5344CB8AC3E}">
        <p14:creationId xmlns:p14="http://schemas.microsoft.com/office/powerpoint/2010/main" val="348879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upo 210"/>
          <p:cNvGrpSpPr/>
          <p:nvPr/>
        </p:nvGrpSpPr>
        <p:grpSpPr>
          <a:xfrm>
            <a:off x="2466733" y="575187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212" name="Elipse 211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3" name="Conector recto 212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Rectángulo 213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5" name="Conector recto 214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Rectángulo 216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8" name="Conector recto 217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upo 218"/>
          <p:cNvGrpSpPr/>
          <p:nvPr/>
        </p:nvGrpSpPr>
        <p:grpSpPr>
          <a:xfrm>
            <a:off x="4648447" y="1163844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220" name="Elipse 219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1" name="Conector recto 220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Rectángulo 221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3" name="Conector recto 222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ector recto 223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Rectángulo 224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6" name="Conector recto 225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Grupo 226"/>
          <p:cNvGrpSpPr/>
          <p:nvPr/>
        </p:nvGrpSpPr>
        <p:grpSpPr>
          <a:xfrm>
            <a:off x="7020907" y="1607403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228" name="Elipse 227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9" name="Conector recto 228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Rectángulo 229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ector recto 231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Rectángulo 232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4" name="Conector recto 233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2189286" y="1020968"/>
            <a:ext cx="1803400" cy="1458346"/>
            <a:chOff x="2869225" y="674076"/>
            <a:chExt cx="1803400" cy="1458346"/>
          </a:xfrm>
        </p:grpSpPr>
        <p:sp>
          <p:nvSpPr>
            <p:cNvPr id="11" name="Rectángulo 1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8" name="Grupo 57"/>
          <p:cNvGrpSpPr/>
          <p:nvPr/>
        </p:nvGrpSpPr>
        <p:grpSpPr>
          <a:xfrm>
            <a:off x="4371000" y="1609625"/>
            <a:ext cx="1803400" cy="1458346"/>
            <a:chOff x="2869225" y="674076"/>
            <a:chExt cx="1803400" cy="1458346"/>
          </a:xfrm>
        </p:grpSpPr>
        <p:sp>
          <p:nvSpPr>
            <p:cNvPr id="59" name="Rectángulo 58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0" name="Rectángulo 59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70" name="Grupo 69"/>
          <p:cNvGrpSpPr/>
          <p:nvPr/>
        </p:nvGrpSpPr>
        <p:grpSpPr>
          <a:xfrm>
            <a:off x="6743460" y="2053184"/>
            <a:ext cx="1803400" cy="1458346"/>
            <a:chOff x="2869225" y="674076"/>
            <a:chExt cx="1803400" cy="1458346"/>
          </a:xfrm>
        </p:grpSpPr>
        <p:sp>
          <p:nvSpPr>
            <p:cNvPr id="71" name="Rectángulo 70"/>
            <p:cNvSpPr/>
            <p:nvPr/>
          </p:nvSpPr>
          <p:spPr>
            <a:xfrm>
              <a:off x="2955190" y="1382145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2" name="Rectángulo 71"/>
            <p:cNvSpPr/>
            <p:nvPr/>
          </p:nvSpPr>
          <p:spPr>
            <a:xfrm>
              <a:off x="4085984" y="696347"/>
              <a:ext cx="557821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2869225" y="674076"/>
              <a:ext cx="1803400" cy="750277"/>
            </a:xfrm>
            <a:prstGeom prst="rect">
              <a:avLst/>
            </a:prstGeom>
            <a:solidFill>
              <a:srgbClr val="423200"/>
            </a:solidFill>
            <a:ln>
              <a:solidFill>
                <a:srgbClr val="423200"/>
              </a:solidFill>
            </a:ln>
            <a:scene3d>
              <a:camera prst="isometricTopU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8344159" y="5451125"/>
            <a:ext cx="570024" cy="1309664"/>
            <a:chOff x="1032610" y="457389"/>
            <a:chExt cx="570024" cy="1309664"/>
          </a:xfrm>
          <a:solidFill>
            <a:schemeClr val="accent6">
              <a:lumMod val="50000"/>
            </a:schemeClr>
          </a:solidFill>
        </p:grpSpPr>
        <p:sp>
          <p:nvSpPr>
            <p:cNvPr id="81" name="Elipse 80"/>
            <p:cNvSpPr/>
            <p:nvPr/>
          </p:nvSpPr>
          <p:spPr>
            <a:xfrm>
              <a:off x="1144955" y="457389"/>
              <a:ext cx="312614" cy="312614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2" name="Conector recto 81"/>
            <p:cNvCxnSpPr/>
            <p:nvPr/>
          </p:nvCxnSpPr>
          <p:spPr>
            <a:xfrm>
              <a:off x="1374530" y="828023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ángulo 82"/>
            <p:cNvSpPr/>
            <p:nvPr/>
          </p:nvSpPr>
          <p:spPr>
            <a:xfrm>
              <a:off x="1195756" y="808683"/>
              <a:ext cx="207106" cy="445477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4" name="Conector recto 83"/>
            <p:cNvCxnSpPr/>
            <p:nvPr/>
          </p:nvCxnSpPr>
          <p:spPr>
            <a:xfrm flipH="1">
              <a:off x="1045308" y="808683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/>
            <p:cNvCxnSpPr/>
            <p:nvPr/>
          </p:nvCxnSpPr>
          <p:spPr>
            <a:xfrm>
              <a:off x="1032610" y="1081825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ángulo 85"/>
            <p:cNvSpPr/>
            <p:nvPr/>
          </p:nvSpPr>
          <p:spPr>
            <a:xfrm>
              <a:off x="1160585" y="793054"/>
              <a:ext cx="250092" cy="58614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7" name="Conector recto 86"/>
            <p:cNvCxnSpPr/>
            <p:nvPr/>
          </p:nvCxnSpPr>
          <p:spPr>
            <a:xfrm flipH="1">
              <a:off x="1512276" y="1091001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/>
            <p:cNvCxnSpPr/>
            <p:nvPr/>
          </p:nvCxnSpPr>
          <p:spPr>
            <a:xfrm>
              <a:off x="1347661" y="1217230"/>
              <a:ext cx="254973" cy="54982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H="1">
              <a:off x="1217732" y="1217798"/>
              <a:ext cx="13182" cy="274343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H="1">
              <a:off x="1045308" y="1457419"/>
              <a:ext cx="182430" cy="214759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Cilindro 74"/>
          <p:cNvSpPr/>
          <p:nvPr/>
        </p:nvSpPr>
        <p:spPr>
          <a:xfrm>
            <a:off x="5867891" y="5509237"/>
            <a:ext cx="892175" cy="860197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3" name="Esquina doblada 92"/>
          <p:cNvSpPr/>
          <p:nvPr/>
        </p:nvSpPr>
        <p:spPr>
          <a:xfrm rot="18000000" flipH="1">
            <a:off x="5903570" y="5278682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6" name="Esquina doblada 75"/>
          <p:cNvSpPr/>
          <p:nvPr/>
        </p:nvSpPr>
        <p:spPr>
          <a:xfrm rot="18000000" flipH="1">
            <a:off x="5943485" y="5300954"/>
            <a:ext cx="368049" cy="508000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4" name="Esquina doblada 73"/>
          <p:cNvSpPr/>
          <p:nvPr/>
        </p:nvSpPr>
        <p:spPr>
          <a:xfrm rot="18000000" flipH="1">
            <a:off x="6003667" y="5326842"/>
            <a:ext cx="368049" cy="50800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8" name="Esquina doblada 77"/>
          <p:cNvSpPr/>
          <p:nvPr/>
        </p:nvSpPr>
        <p:spPr>
          <a:xfrm rot="18000000" flipH="1">
            <a:off x="6056033" y="5352731"/>
            <a:ext cx="368049" cy="50800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9" name="Esquina doblada 78"/>
          <p:cNvSpPr/>
          <p:nvPr/>
        </p:nvSpPr>
        <p:spPr>
          <a:xfrm rot="18000000" flipH="1">
            <a:off x="6108401" y="5364951"/>
            <a:ext cx="368049" cy="508000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7" name="Esquina doblada 76"/>
          <p:cNvSpPr/>
          <p:nvPr/>
        </p:nvSpPr>
        <p:spPr>
          <a:xfrm rot="18000000" flipH="1">
            <a:off x="6160766" y="5384986"/>
            <a:ext cx="368049" cy="508000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2" name="Esquina doblada 91"/>
          <p:cNvSpPr/>
          <p:nvPr/>
        </p:nvSpPr>
        <p:spPr>
          <a:xfrm rot="18000000" flipH="1">
            <a:off x="6212412" y="5402196"/>
            <a:ext cx="368049" cy="508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4" name="Esquina doblada 93"/>
          <p:cNvSpPr/>
          <p:nvPr/>
        </p:nvSpPr>
        <p:spPr>
          <a:xfrm rot="18000000" flipH="1">
            <a:off x="6281292" y="5407081"/>
            <a:ext cx="368049" cy="508000"/>
          </a:xfrm>
          <a:prstGeom prst="foldedCorner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5" name="Rectángulo redondeado 94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10:15</a:t>
            </a:r>
          </a:p>
        </p:txBody>
      </p:sp>
      <p:sp>
        <p:nvSpPr>
          <p:cNvPr id="152" name="Rectángulo 15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53" name="Conector recto de flecha 15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153"/>
          <p:cNvCxnSpPr/>
          <p:nvPr/>
        </p:nvCxnSpPr>
        <p:spPr>
          <a:xfrm flipV="1">
            <a:off x="747098" y="5720753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/>
          <p:cNvCxnSpPr>
            <a:stCxn id="174" idx="3"/>
          </p:cNvCxnSpPr>
          <p:nvPr/>
        </p:nvCxnSpPr>
        <p:spPr>
          <a:xfrm>
            <a:off x="715653" y="5689977"/>
            <a:ext cx="1527493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de flecha 15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cto 15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15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16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16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cto 16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16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cto 17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7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CuadroTexto 172"/>
          <p:cNvSpPr txBox="1"/>
          <p:nvPr/>
        </p:nvSpPr>
        <p:spPr>
          <a:xfrm>
            <a:off x="439615" y="61144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0</a:t>
            </a:r>
          </a:p>
        </p:txBody>
      </p:sp>
      <p:sp>
        <p:nvSpPr>
          <p:cNvPr id="174" name="CuadroTexto 173"/>
          <p:cNvSpPr txBox="1"/>
          <p:nvPr/>
        </p:nvSpPr>
        <p:spPr>
          <a:xfrm>
            <a:off x="439615" y="55360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439615" y="495773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2</a:t>
            </a:r>
          </a:p>
        </p:txBody>
      </p:sp>
      <p:cxnSp>
        <p:nvCxnSpPr>
          <p:cNvPr id="176" name="Conector recto 175"/>
          <p:cNvCxnSpPr/>
          <p:nvPr/>
        </p:nvCxnSpPr>
        <p:spPr>
          <a:xfrm flipV="1">
            <a:off x="735467" y="514240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/>
          <p:cNvCxnSpPr/>
          <p:nvPr/>
        </p:nvCxnSpPr>
        <p:spPr>
          <a:xfrm>
            <a:off x="735467" y="6302508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907596" y="5710305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/>
          <p:cNvCxnSpPr/>
          <p:nvPr/>
        </p:nvCxnSpPr>
        <p:spPr>
          <a:xfrm>
            <a:off x="1103662" y="5142402"/>
            <a:ext cx="132939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/>
          <p:cNvCxnSpPr/>
          <p:nvPr/>
        </p:nvCxnSpPr>
        <p:spPr>
          <a:xfrm>
            <a:off x="1105637" y="512010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/>
          <p:cNvCxnSpPr/>
          <p:nvPr/>
        </p:nvCxnSpPr>
        <p:spPr>
          <a:xfrm>
            <a:off x="907596" y="5692843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/>
          <p:cNvCxnSpPr/>
          <p:nvPr/>
        </p:nvCxnSpPr>
        <p:spPr>
          <a:xfrm>
            <a:off x="926447" y="6307935"/>
            <a:ext cx="367129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/>
          <p:cNvCxnSpPr/>
          <p:nvPr/>
        </p:nvCxnSpPr>
        <p:spPr>
          <a:xfrm>
            <a:off x="1293576" y="5715732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/>
          <p:cNvCxnSpPr/>
          <p:nvPr/>
        </p:nvCxnSpPr>
        <p:spPr>
          <a:xfrm>
            <a:off x="1482202" y="5108754"/>
            <a:ext cx="134329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/>
          <p:cNvCxnSpPr/>
          <p:nvPr/>
        </p:nvCxnSpPr>
        <p:spPr>
          <a:xfrm>
            <a:off x="1484177" y="5086455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cto 185"/>
          <p:cNvCxnSpPr/>
          <p:nvPr/>
        </p:nvCxnSpPr>
        <p:spPr>
          <a:xfrm>
            <a:off x="1286142" y="5698270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/>
          <p:cNvCxnSpPr/>
          <p:nvPr/>
        </p:nvCxnSpPr>
        <p:spPr>
          <a:xfrm>
            <a:off x="775683" y="6335607"/>
            <a:ext cx="895367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cto 187"/>
          <p:cNvCxnSpPr/>
          <p:nvPr/>
        </p:nvCxnSpPr>
        <p:spPr>
          <a:xfrm>
            <a:off x="1674005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/>
          <p:nvPr/>
        </p:nvCxnSpPr>
        <p:spPr>
          <a:xfrm>
            <a:off x="1674005" y="5686867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CuadroTexto 189"/>
          <p:cNvSpPr txBox="1"/>
          <p:nvPr/>
        </p:nvSpPr>
        <p:spPr>
          <a:xfrm>
            <a:off x="3149647" y="638726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Time</a:t>
            </a:r>
          </a:p>
        </p:txBody>
      </p:sp>
      <p:sp>
        <p:nvSpPr>
          <p:cNvPr id="191" name="CuadroTexto 190"/>
          <p:cNvSpPr txBox="1"/>
          <p:nvPr/>
        </p:nvSpPr>
        <p:spPr>
          <a:xfrm>
            <a:off x="250647" y="4581368"/>
            <a:ext cx="911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 err="1"/>
              <a:t>Documents</a:t>
            </a:r>
            <a:endParaRPr lang="es-CL" sz="1200" b="1" dirty="0"/>
          </a:p>
        </p:txBody>
      </p:sp>
      <p:cxnSp>
        <p:nvCxnSpPr>
          <p:cNvPr id="192" name="Conector recto 191"/>
          <p:cNvCxnSpPr/>
          <p:nvPr/>
        </p:nvCxnSpPr>
        <p:spPr>
          <a:xfrm>
            <a:off x="1878851" y="5073830"/>
            <a:ext cx="131386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/>
          <p:nvPr/>
        </p:nvCxnSpPr>
        <p:spPr>
          <a:xfrm>
            <a:off x="1878851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cto 193"/>
          <p:cNvCxnSpPr/>
          <p:nvPr/>
        </p:nvCxnSpPr>
        <p:spPr>
          <a:xfrm>
            <a:off x="2223332" y="6302001"/>
            <a:ext cx="1539122" cy="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cto 194"/>
          <p:cNvCxnSpPr/>
          <p:nvPr/>
        </p:nvCxnSpPr>
        <p:spPr>
          <a:xfrm>
            <a:off x="2243146" y="5698270"/>
            <a:ext cx="0" cy="607262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>
            <a:off x="2445795" y="5732604"/>
            <a:ext cx="182647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>
            <a:off x="2432825" y="514240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>
            <a:off x="2642849" y="6307144"/>
            <a:ext cx="1107976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198"/>
          <p:cNvCxnSpPr/>
          <p:nvPr/>
        </p:nvCxnSpPr>
        <p:spPr>
          <a:xfrm>
            <a:off x="2629879" y="5716942"/>
            <a:ext cx="0" cy="61866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199"/>
          <p:cNvCxnSpPr/>
          <p:nvPr/>
        </p:nvCxnSpPr>
        <p:spPr>
          <a:xfrm>
            <a:off x="2824410" y="5726344"/>
            <a:ext cx="17520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/>
          <p:cNvCxnSpPr/>
          <p:nvPr/>
        </p:nvCxnSpPr>
        <p:spPr>
          <a:xfrm>
            <a:off x="2819630" y="5097067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cto 201"/>
          <p:cNvCxnSpPr/>
          <p:nvPr/>
        </p:nvCxnSpPr>
        <p:spPr>
          <a:xfrm>
            <a:off x="3006581" y="6346219"/>
            <a:ext cx="74424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cto 202"/>
          <p:cNvCxnSpPr/>
          <p:nvPr/>
        </p:nvCxnSpPr>
        <p:spPr>
          <a:xfrm>
            <a:off x="3001801" y="5716942"/>
            <a:ext cx="0" cy="6186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recto 203"/>
          <p:cNvCxnSpPr/>
          <p:nvPr/>
        </p:nvCxnSpPr>
        <p:spPr>
          <a:xfrm>
            <a:off x="3184683" y="5704329"/>
            <a:ext cx="189313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ector recto 204"/>
          <p:cNvCxnSpPr/>
          <p:nvPr/>
        </p:nvCxnSpPr>
        <p:spPr>
          <a:xfrm>
            <a:off x="3194144" y="5068202"/>
            <a:ext cx="0" cy="61866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cto 205"/>
          <p:cNvCxnSpPr/>
          <p:nvPr/>
        </p:nvCxnSpPr>
        <p:spPr>
          <a:xfrm>
            <a:off x="3381725" y="6379089"/>
            <a:ext cx="3691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ector recto 206"/>
          <p:cNvCxnSpPr/>
          <p:nvPr/>
        </p:nvCxnSpPr>
        <p:spPr>
          <a:xfrm>
            <a:off x="3391186" y="5698270"/>
            <a:ext cx="0" cy="663357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Elipse 207"/>
          <p:cNvSpPr/>
          <p:nvPr/>
        </p:nvSpPr>
        <p:spPr>
          <a:xfrm>
            <a:off x="3312507" y="44670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9" name="Elipse 208"/>
          <p:cNvSpPr/>
          <p:nvPr/>
        </p:nvSpPr>
        <p:spPr>
          <a:xfrm>
            <a:off x="5490801" y="1067064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0" name="Elipse 209"/>
          <p:cNvSpPr/>
          <p:nvPr/>
        </p:nvSpPr>
        <p:spPr>
          <a:xfrm>
            <a:off x="7956068" y="1535930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118" name="Rectángulo redondeado 117"/>
          <p:cNvSpPr/>
          <p:nvPr/>
        </p:nvSpPr>
        <p:spPr>
          <a:xfrm>
            <a:off x="6193209" y="446706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10:15</a:t>
            </a:r>
          </a:p>
        </p:txBody>
      </p:sp>
    </p:spTree>
    <p:extLst>
      <p:ext uri="{BB962C8B-B14F-4D97-AF65-F5344CB8AC3E}">
        <p14:creationId xmlns:p14="http://schemas.microsoft.com/office/powerpoint/2010/main" val="191055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Rectángulo 60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3" name="Rectángulo 72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4" name="Grupo 33"/>
          <p:cNvGrpSpPr/>
          <p:nvPr/>
        </p:nvGrpSpPr>
        <p:grpSpPr>
          <a:xfrm>
            <a:off x="1314028" y="1625602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4" name="Elipse 13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" name="Conector recto 29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3717578" y="1598849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51" name="Elipse 50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" name="Conector recto 51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ángulo 52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" name="Conector recto 53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ángulo 55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" name="Conector recto 56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upo 61"/>
          <p:cNvGrpSpPr/>
          <p:nvPr/>
        </p:nvGrpSpPr>
        <p:grpSpPr>
          <a:xfrm>
            <a:off x="6107675" y="1613484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63" name="Elipse 62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4" name="Conector recto 63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ángulo 64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6" name="Conector recto 65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ángulo 67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69" name="Conector recto 68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o 34"/>
          <p:cNvGrpSpPr/>
          <p:nvPr/>
        </p:nvGrpSpPr>
        <p:grpSpPr>
          <a:xfrm>
            <a:off x="140682" y="3269281"/>
            <a:ext cx="8358270" cy="3491508"/>
            <a:chOff x="140682" y="4518195"/>
            <a:chExt cx="3916153" cy="2242593"/>
          </a:xfrm>
        </p:grpSpPr>
        <p:sp>
          <p:nvSpPr>
            <p:cNvPr id="152" name="Rectángulo 151"/>
            <p:cNvSpPr/>
            <p:nvPr/>
          </p:nvSpPr>
          <p:spPr>
            <a:xfrm>
              <a:off x="140682" y="4518195"/>
              <a:ext cx="3916153" cy="22425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3" name="Conector recto de flecha 152"/>
            <p:cNvCxnSpPr/>
            <p:nvPr/>
          </p:nvCxnSpPr>
          <p:spPr>
            <a:xfrm>
              <a:off x="763281" y="6299104"/>
              <a:ext cx="320430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ector recto 153"/>
            <p:cNvCxnSpPr/>
            <p:nvPr/>
          </p:nvCxnSpPr>
          <p:spPr>
            <a:xfrm flipV="1">
              <a:off x="747098" y="5720753"/>
              <a:ext cx="3015358" cy="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ector recto 154"/>
            <p:cNvCxnSpPr>
              <a:stCxn id="174" idx="3"/>
            </p:cNvCxnSpPr>
            <p:nvPr/>
          </p:nvCxnSpPr>
          <p:spPr>
            <a:xfrm>
              <a:off x="715653" y="5689977"/>
              <a:ext cx="1527493" cy="0"/>
            </a:xfrm>
            <a:prstGeom prst="line">
              <a:avLst/>
            </a:prstGeom>
            <a:ln w="571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ector recto de flecha 155"/>
            <p:cNvCxnSpPr/>
            <p:nvPr/>
          </p:nvCxnSpPr>
          <p:spPr>
            <a:xfrm flipV="1">
              <a:off x="739835" y="4821996"/>
              <a:ext cx="0" cy="14771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913748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ector recto 157"/>
            <p:cNvCxnSpPr/>
            <p:nvPr/>
          </p:nvCxnSpPr>
          <p:spPr>
            <a:xfrm>
              <a:off x="1103662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ector recto 158"/>
            <p:cNvCxnSpPr/>
            <p:nvPr/>
          </p:nvCxnSpPr>
          <p:spPr>
            <a:xfrm>
              <a:off x="1293576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1483490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>
              <a:off x="1673404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>
              <a:off x="1863318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cto 162"/>
            <p:cNvCxnSpPr/>
            <p:nvPr/>
          </p:nvCxnSpPr>
          <p:spPr>
            <a:xfrm>
              <a:off x="2053232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cto 163"/>
            <p:cNvCxnSpPr/>
            <p:nvPr/>
          </p:nvCxnSpPr>
          <p:spPr>
            <a:xfrm>
              <a:off x="2243146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cto 164"/>
            <p:cNvCxnSpPr/>
            <p:nvPr/>
          </p:nvCxnSpPr>
          <p:spPr>
            <a:xfrm>
              <a:off x="2433060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cto 165"/>
            <p:cNvCxnSpPr/>
            <p:nvPr/>
          </p:nvCxnSpPr>
          <p:spPr>
            <a:xfrm>
              <a:off x="2622974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cto 166"/>
            <p:cNvCxnSpPr/>
            <p:nvPr/>
          </p:nvCxnSpPr>
          <p:spPr>
            <a:xfrm>
              <a:off x="2812888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3002802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cto 168"/>
            <p:cNvCxnSpPr/>
            <p:nvPr/>
          </p:nvCxnSpPr>
          <p:spPr>
            <a:xfrm>
              <a:off x="3192716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ector recto 169"/>
            <p:cNvCxnSpPr/>
            <p:nvPr/>
          </p:nvCxnSpPr>
          <p:spPr>
            <a:xfrm>
              <a:off x="3382630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3572544" y="4954858"/>
              <a:ext cx="0" cy="140676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>
              <a:off x="3762454" y="4954858"/>
              <a:ext cx="0" cy="13698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CuadroTexto 172"/>
            <p:cNvSpPr txBox="1"/>
            <p:nvPr/>
          </p:nvSpPr>
          <p:spPr>
            <a:xfrm>
              <a:off x="439615" y="611443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400" dirty="0"/>
                <a:t>0</a:t>
              </a:r>
            </a:p>
          </p:txBody>
        </p:sp>
        <p:sp>
          <p:nvSpPr>
            <p:cNvPr id="174" name="CuadroTexto 173"/>
            <p:cNvSpPr txBox="1"/>
            <p:nvPr/>
          </p:nvSpPr>
          <p:spPr>
            <a:xfrm>
              <a:off x="439615" y="553608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400" dirty="0"/>
                <a:t>1</a:t>
              </a:r>
            </a:p>
          </p:txBody>
        </p:sp>
        <p:sp>
          <p:nvSpPr>
            <p:cNvPr id="175" name="CuadroTexto 174"/>
            <p:cNvSpPr txBox="1"/>
            <p:nvPr/>
          </p:nvSpPr>
          <p:spPr>
            <a:xfrm>
              <a:off x="439615" y="495773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400" dirty="0"/>
                <a:t>2</a:t>
              </a:r>
            </a:p>
          </p:txBody>
        </p:sp>
        <p:cxnSp>
          <p:nvCxnSpPr>
            <p:cNvPr id="176" name="Conector recto 175"/>
            <p:cNvCxnSpPr/>
            <p:nvPr/>
          </p:nvCxnSpPr>
          <p:spPr>
            <a:xfrm flipV="1">
              <a:off x="735467" y="5142402"/>
              <a:ext cx="3015358" cy="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ector recto 176"/>
            <p:cNvCxnSpPr/>
            <p:nvPr/>
          </p:nvCxnSpPr>
          <p:spPr>
            <a:xfrm>
              <a:off x="735467" y="6302508"/>
              <a:ext cx="182647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ector recto 177"/>
            <p:cNvCxnSpPr/>
            <p:nvPr/>
          </p:nvCxnSpPr>
          <p:spPr>
            <a:xfrm>
              <a:off x="907596" y="5710305"/>
              <a:ext cx="182647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/>
            <p:cNvCxnSpPr/>
            <p:nvPr/>
          </p:nvCxnSpPr>
          <p:spPr>
            <a:xfrm>
              <a:off x="1103662" y="5142402"/>
              <a:ext cx="1329398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ector recto 179"/>
            <p:cNvCxnSpPr/>
            <p:nvPr/>
          </p:nvCxnSpPr>
          <p:spPr>
            <a:xfrm>
              <a:off x="1105637" y="5120103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ector recto 180"/>
            <p:cNvCxnSpPr/>
            <p:nvPr/>
          </p:nvCxnSpPr>
          <p:spPr>
            <a:xfrm>
              <a:off x="907596" y="5692843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/>
            <p:cNvCxnSpPr/>
            <p:nvPr/>
          </p:nvCxnSpPr>
          <p:spPr>
            <a:xfrm>
              <a:off x="926447" y="6307935"/>
              <a:ext cx="367129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/>
            <p:cNvCxnSpPr/>
            <p:nvPr/>
          </p:nvCxnSpPr>
          <p:spPr>
            <a:xfrm>
              <a:off x="1293576" y="5715732"/>
              <a:ext cx="175207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/>
            <p:cNvCxnSpPr/>
            <p:nvPr/>
          </p:nvCxnSpPr>
          <p:spPr>
            <a:xfrm>
              <a:off x="1482202" y="5108754"/>
              <a:ext cx="134329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ector recto 184"/>
            <p:cNvCxnSpPr/>
            <p:nvPr/>
          </p:nvCxnSpPr>
          <p:spPr>
            <a:xfrm>
              <a:off x="1484177" y="5086455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ector recto 185"/>
            <p:cNvCxnSpPr/>
            <p:nvPr/>
          </p:nvCxnSpPr>
          <p:spPr>
            <a:xfrm>
              <a:off x="1286142" y="5698270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ector recto 186"/>
            <p:cNvCxnSpPr/>
            <p:nvPr/>
          </p:nvCxnSpPr>
          <p:spPr>
            <a:xfrm>
              <a:off x="775683" y="6335607"/>
              <a:ext cx="895367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ector recto 187"/>
            <p:cNvCxnSpPr/>
            <p:nvPr/>
          </p:nvCxnSpPr>
          <p:spPr>
            <a:xfrm>
              <a:off x="1674005" y="5704329"/>
              <a:ext cx="189313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ector recto 188"/>
            <p:cNvCxnSpPr/>
            <p:nvPr/>
          </p:nvCxnSpPr>
          <p:spPr>
            <a:xfrm>
              <a:off x="1674005" y="5686867"/>
              <a:ext cx="0" cy="618665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CuadroTexto 189"/>
            <p:cNvSpPr txBox="1"/>
            <p:nvPr/>
          </p:nvSpPr>
          <p:spPr>
            <a:xfrm>
              <a:off x="3149647" y="6387263"/>
              <a:ext cx="235234" cy="177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200" b="1" dirty="0"/>
                <a:t>Time</a:t>
              </a:r>
            </a:p>
          </p:txBody>
        </p:sp>
        <p:sp>
          <p:nvSpPr>
            <p:cNvPr id="191" name="CuadroTexto 190"/>
            <p:cNvSpPr txBox="1"/>
            <p:nvPr/>
          </p:nvSpPr>
          <p:spPr>
            <a:xfrm>
              <a:off x="485508" y="4606980"/>
              <a:ext cx="426845" cy="177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200" b="1" dirty="0" err="1"/>
                <a:t>Documents</a:t>
              </a:r>
              <a:endParaRPr lang="es-CL" sz="1200" b="1" dirty="0"/>
            </a:p>
          </p:txBody>
        </p:sp>
        <p:cxnSp>
          <p:nvCxnSpPr>
            <p:cNvPr id="192" name="Conector recto 191"/>
            <p:cNvCxnSpPr/>
            <p:nvPr/>
          </p:nvCxnSpPr>
          <p:spPr>
            <a:xfrm>
              <a:off x="1878851" y="5073830"/>
              <a:ext cx="1313865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1878851" y="5068202"/>
              <a:ext cx="0" cy="618665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>
              <a:off x="2223332" y="6302001"/>
              <a:ext cx="1539122" cy="0"/>
            </a:xfrm>
            <a:prstGeom prst="line">
              <a:avLst/>
            </a:prstGeom>
            <a:ln w="571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>
              <a:off x="2243146" y="5698270"/>
              <a:ext cx="0" cy="607262"/>
            </a:xfrm>
            <a:prstGeom prst="line">
              <a:avLst/>
            </a:prstGeom>
            <a:ln w="571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ector recto 195"/>
            <p:cNvCxnSpPr/>
            <p:nvPr/>
          </p:nvCxnSpPr>
          <p:spPr>
            <a:xfrm>
              <a:off x="2445795" y="5732604"/>
              <a:ext cx="182647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ector recto 196"/>
            <p:cNvCxnSpPr/>
            <p:nvPr/>
          </p:nvCxnSpPr>
          <p:spPr>
            <a:xfrm>
              <a:off x="2432825" y="5142402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ector recto 197"/>
            <p:cNvCxnSpPr/>
            <p:nvPr/>
          </p:nvCxnSpPr>
          <p:spPr>
            <a:xfrm>
              <a:off x="2642849" y="6307144"/>
              <a:ext cx="1107976" cy="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ector recto 198"/>
            <p:cNvCxnSpPr/>
            <p:nvPr/>
          </p:nvCxnSpPr>
          <p:spPr>
            <a:xfrm>
              <a:off x="2629879" y="5716942"/>
              <a:ext cx="0" cy="618665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ector recto 199"/>
            <p:cNvCxnSpPr/>
            <p:nvPr/>
          </p:nvCxnSpPr>
          <p:spPr>
            <a:xfrm>
              <a:off x="2824410" y="5726344"/>
              <a:ext cx="175207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2819630" y="5097067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ector recto 201"/>
            <p:cNvCxnSpPr/>
            <p:nvPr/>
          </p:nvCxnSpPr>
          <p:spPr>
            <a:xfrm>
              <a:off x="3006581" y="6346219"/>
              <a:ext cx="74424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ector recto 202"/>
            <p:cNvCxnSpPr/>
            <p:nvPr/>
          </p:nvCxnSpPr>
          <p:spPr>
            <a:xfrm>
              <a:off x="3001801" y="5716942"/>
              <a:ext cx="0" cy="61866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3184683" y="5704329"/>
              <a:ext cx="189313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>
              <a:off x="3194144" y="5068202"/>
              <a:ext cx="0" cy="618665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>
              <a:off x="3381725" y="6379089"/>
              <a:ext cx="369100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ector recto 206"/>
            <p:cNvCxnSpPr/>
            <p:nvPr/>
          </p:nvCxnSpPr>
          <p:spPr>
            <a:xfrm>
              <a:off x="3391186" y="5698270"/>
              <a:ext cx="0" cy="663357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Elipse 207"/>
          <p:cNvSpPr/>
          <p:nvPr/>
        </p:nvSpPr>
        <p:spPr>
          <a:xfrm>
            <a:off x="1618381" y="48184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09" name="Elipse 208"/>
          <p:cNvSpPr/>
          <p:nvPr/>
        </p:nvSpPr>
        <p:spPr>
          <a:xfrm>
            <a:off x="3970599" y="555086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10" name="Elipse 209"/>
          <p:cNvSpPr/>
          <p:nvPr/>
        </p:nvSpPr>
        <p:spPr>
          <a:xfrm>
            <a:off x="6374374" y="594592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10’</a:t>
            </a:r>
          </a:p>
        </p:txBody>
      </p:sp>
      <p:sp>
        <p:nvSpPr>
          <p:cNvPr id="2" name="Flecha derecha 1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9" name="Flecha derecha 118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0" name="Flecha derecha 119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1" name="Flecha derecha 120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2" name="Elipse 121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5</a:t>
            </a:r>
          </a:p>
        </p:txBody>
      </p:sp>
      <p:sp>
        <p:nvSpPr>
          <p:cNvPr id="123" name="Elipse 122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4" name="Elipse 123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5" name="Elipse 124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4" name="Conector curvado 3"/>
          <p:cNvCxnSpPr>
            <a:stCxn id="122" idx="4"/>
            <a:endCxn id="123" idx="3"/>
          </p:cNvCxnSpPr>
          <p:nvPr/>
        </p:nvCxnSpPr>
        <p:spPr>
          <a:xfrm rot="5400000" flipH="1" flipV="1">
            <a:off x="1747701" y="1444990"/>
            <a:ext cx="79929" cy="2261640"/>
          </a:xfrm>
          <a:prstGeom prst="curvedConnector3">
            <a:avLst>
              <a:gd name="adj1" fmla="val -28600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curvado 5"/>
          <p:cNvCxnSpPr>
            <a:stCxn id="123" idx="4"/>
            <a:endCxn id="124" idx="3"/>
          </p:cNvCxnSpPr>
          <p:nvPr/>
        </p:nvCxnSpPr>
        <p:spPr>
          <a:xfrm rot="5400000" flipH="1" flipV="1">
            <a:off x="4172448" y="1441234"/>
            <a:ext cx="66006" cy="2255227"/>
          </a:xfrm>
          <a:prstGeom prst="curvedConnector3">
            <a:avLst>
              <a:gd name="adj1" fmla="val -34633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curvado 18"/>
          <p:cNvCxnSpPr>
            <a:stCxn id="124" idx="4"/>
            <a:endCxn id="125" idx="3"/>
          </p:cNvCxnSpPr>
          <p:nvPr/>
        </p:nvCxnSpPr>
        <p:spPr>
          <a:xfrm rot="5400000" flipH="1" flipV="1">
            <a:off x="6609058" y="1409979"/>
            <a:ext cx="75231" cy="2308514"/>
          </a:xfrm>
          <a:prstGeom prst="curvedConnector3">
            <a:avLst>
              <a:gd name="adj1" fmla="val -30386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/>
          <p:cNvCxnSpPr>
            <a:stCxn id="208" idx="6"/>
            <a:endCxn id="123" idx="0"/>
          </p:cNvCxnSpPr>
          <p:nvPr/>
        </p:nvCxnSpPr>
        <p:spPr>
          <a:xfrm>
            <a:off x="2298560" y="821936"/>
            <a:ext cx="779278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curvado 28"/>
          <p:cNvCxnSpPr>
            <a:stCxn id="210" idx="6"/>
            <a:endCxn id="125" idx="0"/>
          </p:cNvCxnSpPr>
          <p:nvPr/>
        </p:nvCxnSpPr>
        <p:spPr>
          <a:xfrm>
            <a:off x="7054553" y="934682"/>
            <a:ext cx="905730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curvado 32"/>
          <p:cNvCxnSpPr>
            <a:stCxn id="209" idx="6"/>
          </p:cNvCxnSpPr>
          <p:nvPr/>
        </p:nvCxnSpPr>
        <p:spPr>
          <a:xfrm>
            <a:off x="4650778" y="895176"/>
            <a:ext cx="841638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5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ángulo 102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4" name="Rectángulo 103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5" name="Rectángulo 104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06" name="Grupo 105"/>
          <p:cNvGrpSpPr/>
          <p:nvPr/>
        </p:nvGrpSpPr>
        <p:grpSpPr>
          <a:xfrm>
            <a:off x="1314028" y="1625602"/>
            <a:ext cx="495297" cy="796771"/>
            <a:chOff x="5053626" y="2477875"/>
            <a:chExt cx="495297" cy="796771"/>
          </a:xfrm>
          <a:solidFill>
            <a:schemeClr val="accent4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07" name="Elipse 106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08" name="Conector recto 107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ángulo 108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0" name="Conector recto 109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cto 110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ángulo 111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3" name="Conector recto 112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upo 113"/>
          <p:cNvGrpSpPr/>
          <p:nvPr/>
        </p:nvGrpSpPr>
        <p:grpSpPr>
          <a:xfrm>
            <a:off x="3717578" y="1598849"/>
            <a:ext cx="495297" cy="796771"/>
            <a:chOff x="5053626" y="2477875"/>
            <a:chExt cx="495297" cy="796771"/>
          </a:xfrm>
          <a:solidFill>
            <a:schemeClr val="accent2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15" name="Elipse 114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6" name="Conector recto 115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ángulo 116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18" name="Conector recto 117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cto 125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ángulo 126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8" name="Conector recto 127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upo 128"/>
          <p:cNvGrpSpPr/>
          <p:nvPr/>
        </p:nvGrpSpPr>
        <p:grpSpPr>
          <a:xfrm>
            <a:off x="6107675" y="1613484"/>
            <a:ext cx="495297" cy="796771"/>
            <a:chOff x="5053626" y="2477875"/>
            <a:chExt cx="495297" cy="796771"/>
          </a:xfrm>
          <a:solidFill>
            <a:schemeClr val="accent1">
              <a:lumMod val="75000"/>
            </a:schemeClr>
          </a:solidFill>
          <a:scene3d>
            <a:camera prst="isometricOffAxis1Right"/>
            <a:lightRig rig="threePt" dir="t"/>
          </a:scene3d>
        </p:grpSpPr>
        <p:sp>
          <p:nvSpPr>
            <p:cNvPr id="130" name="Elipse 129"/>
            <p:cNvSpPr/>
            <p:nvPr/>
          </p:nvSpPr>
          <p:spPr>
            <a:xfrm>
              <a:off x="5165971" y="2477875"/>
              <a:ext cx="312614" cy="312614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1" name="Conector recto 130"/>
            <p:cNvCxnSpPr/>
            <p:nvPr/>
          </p:nvCxnSpPr>
          <p:spPr>
            <a:xfrm>
              <a:off x="5395546" y="2848509"/>
              <a:ext cx="153377" cy="30109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ángulo 131"/>
            <p:cNvSpPr/>
            <p:nvPr/>
          </p:nvSpPr>
          <p:spPr>
            <a:xfrm>
              <a:off x="5216772" y="2829169"/>
              <a:ext cx="207106" cy="445477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3" name="Conector recto 132"/>
            <p:cNvCxnSpPr/>
            <p:nvPr/>
          </p:nvCxnSpPr>
          <p:spPr>
            <a:xfrm flipH="1">
              <a:off x="5066324" y="2829169"/>
              <a:ext cx="150448" cy="32043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ector recto 133"/>
            <p:cNvCxnSpPr/>
            <p:nvPr/>
          </p:nvCxnSpPr>
          <p:spPr>
            <a:xfrm>
              <a:off x="5053626" y="3102311"/>
              <a:ext cx="240321" cy="129349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Rectángulo 134"/>
            <p:cNvSpPr/>
            <p:nvPr/>
          </p:nvSpPr>
          <p:spPr>
            <a:xfrm>
              <a:off x="5181601" y="2813540"/>
              <a:ext cx="250092" cy="58614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6" name="Conector recto 135"/>
            <p:cNvCxnSpPr/>
            <p:nvPr/>
          </p:nvCxnSpPr>
          <p:spPr>
            <a:xfrm flipH="1">
              <a:off x="5533292" y="3111487"/>
              <a:ext cx="4393" cy="151041"/>
            </a:xfrm>
            <a:prstGeom prst="line">
              <a:avLst/>
            </a:prstGeom>
            <a:grpFill/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Elipse 136"/>
          <p:cNvSpPr/>
          <p:nvPr/>
        </p:nvSpPr>
        <p:spPr>
          <a:xfrm>
            <a:off x="1364381" y="481846"/>
            <a:ext cx="93418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138" name="Elipse 137"/>
          <p:cNvSpPr/>
          <p:nvPr/>
        </p:nvSpPr>
        <p:spPr>
          <a:xfrm>
            <a:off x="3716599" y="555086"/>
            <a:ext cx="93418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139" name="Elipse 138"/>
          <p:cNvSpPr/>
          <p:nvPr/>
        </p:nvSpPr>
        <p:spPr>
          <a:xfrm>
            <a:off x="6120374" y="594592"/>
            <a:ext cx="93418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140" name="Flecha derecha 139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1" name="Flecha derecha 140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2" name="Flecha derecha 141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3" name="Flecha derecha 142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4" name="Elipse 143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5" name="Elipse 144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6" name="Elipse 145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7" name="Elipse 146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148" name="Conector curvado 147"/>
          <p:cNvCxnSpPr>
            <a:stCxn id="144" idx="4"/>
            <a:endCxn id="145" idx="3"/>
          </p:cNvCxnSpPr>
          <p:nvPr/>
        </p:nvCxnSpPr>
        <p:spPr>
          <a:xfrm rot="5400000" flipH="1" flipV="1">
            <a:off x="1747701" y="1444990"/>
            <a:ext cx="79929" cy="2261640"/>
          </a:xfrm>
          <a:prstGeom prst="curvedConnector3">
            <a:avLst>
              <a:gd name="adj1" fmla="val -28600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curvado 148"/>
          <p:cNvCxnSpPr>
            <a:stCxn id="145" idx="4"/>
            <a:endCxn id="146" idx="3"/>
          </p:cNvCxnSpPr>
          <p:nvPr/>
        </p:nvCxnSpPr>
        <p:spPr>
          <a:xfrm rot="5400000" flipH="1" flipV="1">
            <a:off x="4172448" y="1441234"/>
            <a:ext cx="66006" cy="2255227"/>
          </a:xfrm>
          <a:prstGeom prst="curvedConnector3">
            <a:avLst>
              <a:gd name="adj1" fmla="val -34633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curvado 149"/>
          <p:cNvCxnSpPr>
            <a:stCxn id="146" idx="4"/>
            <a:endCxn id="147" idx="3"/>
          </p:cNvCxnSpPr>
          <p:nvPr/>
        </p:nvCxnSpPr>
        <p:spPr>
          <a:xfrm rot="5400000" flipH="1" flipV="1">
            <a:off x="6609058" y="1409979"/>
            <a:ext cx="75231" cy="2308514"/>
          </a:xfrm>
          <a:prstGeom prst="curvedConnector3">
            <a:avLst>
              <a:gd name="adj1" fmla="val -30386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curvado 150"/>
          <p:cNvCxnSpPr>
            <a:stCxn id="137" idx="6"/>
            <a:endCxn id="145" idx="0"/>
          </p:cNvCxnSpPr>
          <p:nvPr/>
        </p:nvCxnSpPr>
        <p:spPr>
          <a:xfrm>
            <a:off x="2298561" y="821936"/>
            <a:ext cx="779277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curvado 210"/>
          <p:cNvCxnSpPr>
            <a:stCxn id="139" idx="6"/>
            <a:endCxn id="147" idx="0"/>
          </p:cNvCxnSpPr>
          <p:nvPr/>
        </p:nvCxnSpPr>
        <p:spPr>
          <a:xfrm>
            <a:off x="7054554" y="934682"/>
            <a:ext cx="905729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curvado 211"/>
          <p:cNvCxnSpPr>
            <a:stCxn id="138" idx="6"/>
          </p:cNvCxnSpPr>
          <p:nvPr/>
        </p:nvCxnSpPr>
        <p:spPr>
          <a:xfrm>
            <a:off x="4650779" y="895176"/>
            <a:ext cx="841637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1126143" y="3837353"/>
            <a:ext cx="436266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3200" b="1" dirty="0" err="1"/>
              <a:t>Other</a:t>
            </a:r>
            <a:r>
              <a:rPr lang="es-CL" sz="3200" b="1" dirty="0"/>
              <a:t> </a:t>
            </a:r>
            <a:r>
              <a:rPr lang="es-CL" sz="3200" b="1" dirty="0" err="1"/>
              <a:t>examples</a:t>
            </a:r>
            <a:r>
              <a:rPr lang="es-CL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 err="1"/>
              <a:t>factory</a:t>
            </a:r>
            <a:r>
              <a:rPr lang="es-CL" sz="3200" b="1" dirty="0"/>
              <a:t> </a:t>
            </a:r>
            <a:r>
              <a:rPr lang="es-CL" sz="3200" b="1" dirty="0" err="1"/>
              <a:t>production</a:t>
            </a:r>
            <a:r>
              <a:rPr lang="es-CL" sz="3200" b="1" dirty="0"/>
              <a:t>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hospital </a:t>
            </a:r>
            <a:r>
              <a:rPr lang="es-CL" sz="3200" b="1" dirty="0" err="1"/>
              <a:t>waiting</a:t>
            </a:r>
            <a:r>
              <a:rPr lang="es-CL" sz="3200" b="1" dirty="0"/>
              <a:t>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 err="1"/>
              <a:t>supply</a:t>
            </a:r>
            <a:r>
              <a:rPr lang="es-CL" sz="3200" b="1" dirty="0"/>
              <a:t> </a:t>
            </a:r>
            <a:r>
              <a:rPr lang="es-CL" sz="3200" b="1" dirty="0" err="1"/>
              <a:t>chains</a:t>
            </a:r>
            <a:endParaRPr lang="es-CL" sz="3200" b="1" dirty="0"/>
          </a:p>
        </p:txBody>
      </p:sp>
    </p:spTree>
    <p:extLst>
      <p:ext uri="{BB962C8B-B14F-4D97-AF65-F5344CB8AC3E}">
        <p14:creationId xmlns:p14="http://schemas.microsoft.com/office/powerpoint/2010/main" val="348507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</TotalTime>
  <Words>242</Words>
  <Application>Microsoft Office PowerPoint</Application>
  <PresentationFormat>Presentación en pantalla (4:3)</PresentationFormat>
  <Paragraphs>179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Demoras materiales de tipo “pipeline”</dc:title>
  <dc:creator>MSchaffernicht</dc:creator>
  <cp:lastModifiedBy>Martin Schaffernicht</cp:lastModifiedBy>
  <cp:revision>28</cp:revision>
  <dcterms:created xsi:type="dcterms:W3CDTF">2018-03-29T23:14:39Z</dcterms:created>
  <dcterms:modified xsi:type="dcterms:W3CDTF">2019-03-07T17:51:36Z</dcterms:modified>
</cp:coreProperties>
</file>