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7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78" r:id="rId21"/>
    <p:sldId id="297" r:id="rId22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6" autoAdjust="0"/>
    <p:restoredTop sz="96586" autoAdjust="0"/>
  </p:normalViewPr>
  <p:slideViewPr>
    <p:cSldViewPr snapToGrid="0">
      <p:cViewPr varScale="1">
        <p:scale>
          <a:sx n="68" d="100"/>
          <a:sy n="68" d="100"/>
        </p:scale>
        <p:origin x="13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1117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885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549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503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99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864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212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206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637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055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956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8520D0-C191-4069-8914-93BCEDA2DCB4}"/>
              </a:ext>
            </a:extLst>
          </p:cNvPr>
          <p:cNvSpPr txBox="1"/>
          <p:nvPr userDrawn="1"/>
        </p:nvSpPr>
        <p:spPr>
          <a:xfrm>
            <a:off x="6514754" y="6627168"/>
            <a:ext cx="26292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© Martin Schaffernicht, Universidad de Talca (Chile)</a:t>
            </a:r>
          </a:p>
        </p:txBody>
      </p:sp>
    </p:spTree>
    <p:extLst>
      <p:ext uri="{BB962C8B-B14F-4D97-AF65-F5344CB8AC3E}">
        <p14:creationId xmlns:p14="http://schemas.microsoft.com/office/powerpoint/2010/main" val="107100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ítulo 1"/>
          <p:cNvSpPr txBox="1">
            <a:spLocks/>
          </p:cNvSpPr>
          <p:nvPr/>
        </p:nvSpPr>
        <p:spPr>
          <a:xfrm>
            <a:off x="257908" y="145440"/>
            <a:ext cx="87376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000" b="1" dirty="0">
                <a:latin typeface="+mn-lt"/>
              </a:rPr>
              <a:t>Mixer </a:t>
            </a:r>
            <a:r>
              <a:rPr lang="es-CL" sz="7200" b="1" dirty="0">
                <a:latin typeface="+mn-lt"/>
              </a:rPr>
              <a:t>material</a:t>
            </a:r>
            <a:r>
              <a:rPr lang="es-CL" sz="5400" b="1" dirty="0">
                <a:latin typeface="+mn-lt"/>
              </a:rPr>
              <a:t> </a:t>
            </a:r>
            <a:r>
              <a:rPr lang="es-CL" sz="8000" b="1" dirty="0" err="1">
                <a:latin typeface="+mn-lt"/>
              </a:rPr>
              <a:t>Delays</a:t>
            </a:r>
            <a:endParaRPr lang="es-CL" sz="8000" b="1" dirty="0">
              <a:latin typeface="+mn-lt"/>
            </a:endParaRPr>
          </a:p>
        </p:txBody>
      </p:sp>
      <p:sp>
        <p:nvSpPr>
          <p:cNvPr id="75" name="Subtítulo 2"/>
          <p:cNvSpPr txBox="1">
            <a:spLocks/>
          </p:cNvSpPr>
          <p:nvPr/>
        </p:nvSpPr>
        <p:spPr>
          <a:xfrm>
            <a:off x="2698262" y="5361354"/>
            <a:ext cx="3514969" cy="990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dirty="0"/>
              <a:t>Martin </a:t>
            </a:r>
            <a:r>
              <a:rPr lang="es-CL" dirty="0" err="1"/>
              <a:t>Schaffernicht</a:t>
            </a:r>
            <a:endParaRPr lang="es-CL" dirty="0"/>
          </a:p>
          <a:p>
            <a:pPr marL="0" indent="0" algn="ctr">
              <a:buNone/>
            </a:pPr>
            <a:r>
              <a:rPr lang="es-CL" dirty="0"/>
              <a:t>Universidad de Talca</a:t>
            </a:r>
          </a:p>
        </p:txBody>
      </p:sp>
    </p:spTree>
    <p:extLst>
      <p:ext uri="{BB962C8B-B14F-4D97-AF65-F5344CB8AC3E}">
        <p14:creationId xmlns:p14="http://schemas.microsoft.com/office/powerpoint/2010/main" val="49939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09:00</a:t>
            </a:r>
          </a:p>
        </p:txBody>
      </p:sp>
      <p:sp>
        <p:nvSpPr>
          <p:cNvPr id="92" name="Rectángulo 91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93" name="Conector recto de flecha 92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95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98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uadroTexto 112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14" name="CuadroTexto 113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115" name="CuadroTexto 114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116" name="Conector recto 115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CuadroTexto 121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23" name="CuadroTexto 122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142580" y="185218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5753113" y="2225754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334143" y="2701620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3346815" y="1879774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4385062" y="13505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o 162"/>
          <p:cNvGrpSpPr/>
          <p:nvPr/>
        </p:nvGrpSpPr>
        <p:grpSpPr>
          <a:xfrm>
            <a:off x="5593655" y="2822726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64" name="Elipse 163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5" name="Conector recto 164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ángulo 165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7" name="Conector recto 166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ángulo 16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0" name="Conector recto 169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upo 173"/>
          <p:cNvGrpSpPr/>
          <p:nvPr/>
        </p:nvGrpSpPr>
        <p:grpSpPr>
          <a:xfrm>
            <a:off x="6214838" y="2456246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75" name="Elipse 1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6" name="Conector recto 1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Rectángulo 1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8" name="Conector recto 1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ector recto 1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ectángulo 1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1" name="Conector recto 1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ector recto 1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ector recto 1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ector recto 1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4512697" y="226782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upo 195"/>
          <p:cNvGrpSpPr/>
          <p:nvPr/>
        </p:nvGrpSpPr>
        <p:grpSpPr>
          <a:xfrm>
            <a:off x="5996849" y="2343241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97" name="Elipse 1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8" name="Conector recto 1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ángulo 1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0" name="Conector recto 1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ángulo 2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3" name="Conector recto 2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4984435" y="1798973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2937615" y="459394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079998" y="105969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2701087" y="132958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3485612" y="88588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3073842" y="76224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6509348" y="3596029"/>
            <a:ext cx="188538" cy="431445"/>
            <a:chOff x="647708" y="1143835"/>
            <a:chExt cx="188538" cy="431445"/>
          </a:xfrm>
          <a:solidFill>
            <a:schemeClr val="bg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8" name="Conector recto 297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Conector recto 298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Conector recto 299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Conector recto 300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Conector recto 301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Conector recto 302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Conector recto 303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Conector recto 304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Elipse 4"/>
          <p:cNvSpPr/>
          <p:nvPr/>
        </p:nvSpPr>
        <p:spPr>
          <a:xfrm>
            <a:off x="718158" y="552601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6" name="Elipse 295"/>
          <p:cNvSpPr/>
          <p:nvPr/>
        </p:nvSpPr>
        <p:spPr>
          <a:xfrm>
            <a:off x="718158" y="558870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7" name="Elipse 296"/>
          <p:cNvSpPr/>
          <p:nvPr/>
        </p:nvSpPr>
        <p:spPr>
          <a:xfrm>
            <a:off x="718158" y="564466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3" name="Rectángulo redondeado 272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09:00</a:t>
            </a:r>
          </a:p>
        </p:txBody>
      </p:sp>
    </p:spTree>
    <p:extLst>
      <p:ext uri="{BB962C8B-B14F-4D97-AF65-F5344CB8AC3E}">
        <p14:creationId xmlns:p14="http://schemas.microsoft.com/office/powerpoint/2010/main" val="410757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09:01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323103" y="222447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6028874" y="2403025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334143" y="2701620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3527172" y="1936798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4556422" y="156918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o 162"/>
          <p:cNvGrpSpPr/>
          <p:nvPr/>
        </p:nvGrpSpPr>
        <p:grpSpPr>
          <a:xfrm>
            <a:off x="5593655" y="2822726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64" name="Elipse 163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5" name="Conector recto 164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ángulo 165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7" name="Conector recto 166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ángulo 16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0" name="Conector recto 169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upo 173"/>
          <p:cNvGrpSpPr/>
          <p:nvPr/>
        </p:nvGrpSpPr>
        <p:grpSpPr>
          <a:xfrm>
            <a:off x="7028140" y="3733038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75" name="Elipse 1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6" name="Conector recto 1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Rectángulo 1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8" name="Conector recto 1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ector recto 1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ectángulo 1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1" name="Conector recto 1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ector recto 1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ector recto 1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ector recto 1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5817650" y="225651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upo 195"/>
          <p:cNvGrpSpPr/>
          <p:nvPr/>
        </p:nvGrpSpPr>
        <p:grpSpPr>
          <a:xfrm>
            <a:off x="6272610" y="2520512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97" name="Elipse 1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8" name="Conector recto 1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ángulo 1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0" name="Conector recto 1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ángulo 2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3" name="Conector recto 2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5014183" y="2072660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3061830" y="60216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173970" y="113548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2701087" y="132958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4038078" y="133411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3463960" y="83608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2453218" y="69534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5" name="Rectángulo 314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16" name="Conector recto de flecha 315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Conector recto 316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Conector recto de flecha 317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Conector recto 318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Conector recto 319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Conector recto 320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Conector recto 321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Conector recto 322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Conector recto 323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Conector recto 324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Conector recto 325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Conector recto 326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328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5" name="CuadroTexto 334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36" name="CuadroTexto 335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37" name="CuadroTexto 336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38" name="Conector recto 337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CuadroTexto 338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40" name="CuadroTexto 339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41" name="Conector recto 340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Conector recto 345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Conector recto 346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Conector recto 347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9" name="Rectángulo 348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3" name="Rectángulo 352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7" name="Elipse 356"/>
          <p:cNvSpPr/>
          <p:nvPr/>
        </p:nvSpPr>
        <p:spPr>
          <a:xfrm>
            <a:off x="718158" y="552601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8" name="Elipse 357"/>
          <p:cNvSpPr/>
          <p:nvPr/>
        </p:nvSpPr>
        <p:spPr>
          <a:xfrm>
            <a:off x="718158" y="558870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9" name="Elipse 358"/>
          <p:cNvSpPr/>
          <p:nvPr/>
        </p:nvSpPr>
        <p:spPr>
          <a:xfrm>
            <a:off x="718158" y="564466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0" name="Elipse 359"/>
          <p:cNvSpPr/>
          <p:nvPr/>
        </p:nvSpPr>
        <p:spPr>
          <a:xfrm>
            <a:off x="859369" y="552601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1" name="Elipse 360"/>
          <p:cNvSpPr/>
          <p:nvPr/>
        </p:nvSpPr>
        <p:spPr>
          <a:xfrm>
            <a:off x="859369" y="558870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2" name="Elipse 361"/>
          <p:cNvSpPr/>
          <p:nvPr/>
        </p:nvSpPr>
        <p:spPr>
          <a:xfrm>
            <a:off x="859369" y="564466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3" name="Rectángulo redondeado 272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09:01</a:t>
            </a:r>
          </a:p>
        </p:txBody>
      </p:sp>
    </p:spTree>
    <p:extLst>
      <p:ext uri="{BB962C8B-B14F-4D97-AF65-F5344CB8AC3E}">
        <p14:creationId xmlns:p14="http://schemas.microsoft.com/office/powerpoint/2010/main" val="403717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09:02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481980" y="235277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6217376" y="2586327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334143" y="2701620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3656556" y="199560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4886249" y="1700455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o 162"/>
          <p:cNvGrpSpPr/>
          <p:nvPr/>
        </p:nvGrpSpPr>
        <p:grpSpPr>
          <a:xfrm>
            <a:off x="5593655" y="2822726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64" name="Elipse 163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5" name="Conector recto 164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ángulo 165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7" name="Conector recto 166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ángulo 16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0" name="Conector recto 169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upo 195"/>
          <p:cNvGrpSpPr/>
          <p:nvPr/>
        </p:nvGrpSpPr>
        <p:grpSpPr>
          <a:xfrm>
            <a:off x="6904296" y="3366077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97" name="Elipse 1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8" name="Conector recto 1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ángulo 1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0" name="Conector recto 1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ángulo 2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3" name="Conector recto 2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5778231" y="232204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3141365" y="70170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510753" y="136227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3337536" y="183609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4315925" y="139327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3514368" y="87535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2713290" y="83601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2381849" y="88297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2" name="Elipse 371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3" name="Elipse 372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4" name="Elipse 373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5" name="Elipse 374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6" name="Elipse 375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7" name="Elipse 376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8" name="Elipse 377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9" name="Elipse 378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0" name="Elipse 379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3" name="Rectángulo redondeado 272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09:02</a:t>
            </a:r>
          </a:p>
        </p:txBody>
      </p:sp>
    </p:spTree>
    <p:extLst>
      <p:ext uri="{BB962C8B-B14F-4D97-AF65-F5344CB8AC3E}">
        <p14:creationId xmlns:p14="http://schemas.microsoft.com/office/powerpoint/2010/main" val="414846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09:03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367268" y="28742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6217376" y="2586327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630102" y="2961344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4084500" y="2196507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5181530" y="185319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o 162"/>
          <p:cNvGrpSpPr/>
          <p:nvPr/>
        </p:nvGrpSpPr>
        <p:grpSpPr>
          <a:xfrm>
            <a:off x="6224336" y="3570449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64" name="Elipse 163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5" name="Conector recto 164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ángulo 165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7" name="Conector recto 166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ángulo 16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0" name="Conector recto 169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5778231" y="232204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3457123" y="82036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577731" y="140093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4386855" y="202686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4556060" y="162293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4181931" y="136973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3027404" y="90419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2657124" y="111013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2777852" y="62025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2412677" y="84538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1" name="Rectángulo redondeado 360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09:03</a:t>
            </a:r>
          </a:p>
        </p:txBody>
      </p:sp>
    </p:spTree>
    <p:extLst>
      <p:ext uri="{BB962C8B-B14F-4D97-AF65-F5344CB8AC3E}">
        <p14:creationId xmlns:p14="http://schemas.microsoft.com/office/powerpoint/2010/main" val="5752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09:04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367268" y="28742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7353331" y="3457998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630102" y="2961344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4084500" y="2196507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6249905" y="262416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5778231" y="232204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3585437" y="88745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646554" y="135118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4590430" y="219732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025024" y="165872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4447295" y="160008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3924914" y="163885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2828192" y="113546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3102396" y="67917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2277484" y="116732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2777646" y="6361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413997" y="74889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5" name="Rectángulo redondeado 414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09:04</a:t>
            </a:r>
          </a:p>
        </p:txBody>
      </p:sp>
    </p:spTree>
    <p:extLst>
      <p:ext uri="{BB962C8B-B14F-4D97-AF65-F5344CB8AC3E}">
        <p14:creationId xmlns:p14="http://schemas.microsoft.com/office/powerpoint/2010/main" val="140782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09:05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367268" y="28742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630102" y="2961344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4525448" y="237124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6249905" y="262416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7116495" y="3439685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213589" y="133903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844233" y="139473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737048" y="237092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025024" y="165872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4712439" y="180755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4068227" y="19676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3113773" y="11449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3464906" y="74593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2384837" y="129862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142193" y="63742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755403" y="83700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2568912" y="7656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205263" y="87841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1" name="Rectángulo redondeado 440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09:05</a:t>
            </a:r>
          </a:p>
        </p:txBody>
      </p:sp>
    </p:spTree>
    <p:extLst>
      <p:ext uri="{BB962C8B-B14F-4D97-AF65-F5344CB8AC3E}">
        <p14:creationId xmlns:p14="http://schemas.microsoft.com/office/powerpoint/2010/main" val="336420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09:06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367268" y="28742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6438443" y="3812419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4525448" y="237124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6249905" y="262416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213589" y="133903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3676838" y="1919384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737048" y="237092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025024" y="165872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5172843" y="2777560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4068227" y="19676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3829990" y="14718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3627854" y="76338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2565347" y="141530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142193" y="63742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755403" y="83700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2767642" y="11824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205263" y="87841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3076646" y="8908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6" name="Rectángulo redondeado 455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09:06</a:t>
            </a:r>
          </a:p>
        </p:txBody>
      </p:sp>
    </p:spTree>
    <p:extLst>
      <p:ext uri="{BB962C8B-B14F-4D97-AF65-F5344CB8AC3E}">
        <p14:creationId xmlns:p14="http://schemas.microsoft.com/office/powerpoint/2010/main" val="132703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09:07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640924" y="302906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5196733" y="2778035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7110938" y="318225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206198" y="254420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708083" y="1590784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4012610" y="219028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937041" y="246697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287284" y="188038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5425978" y="290229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4426016" y="225124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4293302" y="167108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4436179" y="117357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3373672" y="182549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300947" y="73127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914157" y="93085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2926396" y="127624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364017" y="97226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3235400" y="98467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2706189" y="5576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Rectángulo redondeado 470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09:07</a:t>
            </a:r>
          </a:p>
        </p:txBody>
      </p:sp>
    </p:spTree>
    <p:extLst>
      <p:ext uri="{BB962C8B-B14F-4D97-AF65-F5344CB8AC3E}">
        <p14:creationId xmlns:p14="http://schemas.microsoft.com/office/powerpoint/2010/main" val="51707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09:08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6516564" y="450476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5435240" y="2917760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206198" y="254420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876888" y="168040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4181415" y="227990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937041" y="246697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456089" y="197000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5704940" y="305405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5160141" y="27770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4462107" y="176070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4604984" y="12632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3741227" y="19836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300947" y="73127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914157" y="93085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4038694" y="155222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364017" y="97226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3235400" y="98467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2706189" y="5576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554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5" name="Rectángulo redondeado 474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09:08</a:t>
            </a:r>
          </a:p>
        </p:txBody>
      </p:sp>
    </p:spTree>
    <p:extLst>
      <p:ext uri="{BB962C8B-B14F-4D97-AF65-F5344CB8AC3E}">
        <p14:creationId xmlns:p14="http://schemas.microsoft.com/office/powerpoint/2010/main" val="76265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09:09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141" name="Grupo 140"/>
          <p:cNvGrpSpPr/>
          <p:nvPr/>
        </p:nvGrpSpPr>
        <p:grpSpPr>
          <a:xfrm>
            <a:off x="5625060" y="303036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206198" y="254420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912952" y="200496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5121114" y="274003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937041" y="246697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456089" y="197000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6294864" y="3544954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5349961" y="288963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4498171" y="208526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4869174" y="146363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4040415" y="21965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528247" y="87099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3051116" y="12318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4339156" y="165176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502243" y="119721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3785589" y="157352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2920860" y="7330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554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2419397" y="75965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740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90" name="Rectángulo redondeado 489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09:09</a:t>
            </a:r>
          </a:p>
        </p:txBody>
      </p:sp>
    </p:spTree>
    <p:extLst>
      <p:ext uri="{BB962C8B-B14F-4D97-AF65-F5344CB8AC3E}">
        <p14:creationId xmlns:p14="http://schemas.microsoft.com/office/powerpoint/2010/main" val="304888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09:10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141" name="Grupo 140"/>
          <p:cNvGrpSpPr/>
          <p:nvPr/>
        </p:nvGrpSpPr>
        <p:grpSpPr>
          <a:xfrm>
            <a:off x="5625060" y="303036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860433" y="368797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5800667" y="233194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5121114" y="274003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6254816" y="262563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989449" y="245171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5349961" y="288963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4615808" y="230248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4869174" y="146363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4040415" y="21965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682525" y="8084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3541152" y="169503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5073335" y="164996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502243" y="119721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4084495" y="170995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2948138" y="103219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8704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3155317" y="76012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8891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2524867" y="7833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8625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5" name="Rectángulo redondeado 504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09:10</a:t>
            </a:r>
          </a:p>
        </p:txBody>
      </p:sp>
    </p:spTree>
    <p:extLst>
      <p:ext uri="{BB962C8B-B14F-4D97-AF65-F5344CB8AC3E}">
        <p14:creationId xmlns:p14="http://schemas.microsoft.com/office/powerpoint/2010/main" val="309325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09:11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141" name="Grupo 140"/>
          <p:cNvGrpSpPr/>
          <p:nvPr/>
        </p:nvGrpSpPr>
        <p:grpSpPr>
          <a:xfrm>
            <a:off x="6110434" y="368562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5800667" y="233194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5452586" y="288375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6254816" y="262563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989449" y="245171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5693593" y="30147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224378" y="281673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020217" y="174946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4345202" y="237418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4302423" y="133264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3807849" y="196381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5224378" y="193578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586229" y="128543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4437000" y="196518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3032124" y="112040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8704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3239303" y="84834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8891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2608853" y="87152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8625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108344" y="38061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8347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20" name="Rectángulo redondeado 519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09:11</a:t>
            </a:r>
          </a:p>
        </p:txBody>
      </p:sp>
    </p:spTree>
    <p:extLst>
      <p:ext uri="{BB962C8B-B14F-4D97-AF65-F5344CB8AC3E}">
        <p14:creationId xmlns:p14="http://schemas.microsoft.com/office/powerpoint/2010/main" val="346153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09:12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094621" y="248749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5746540" y="303930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6835883" y="335110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6283403" y="260726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6274660" y="374022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518332" y="297228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145348" y="189583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279166" y="276332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4594517" y="15645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3992711" y="213072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5885658" y="236326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654361" y="13251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4565437" y="230453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3722334" y="147752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3355385" y="93570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2880736" y="108680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341854" y="5075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1996319" y="101536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5" name="Rectángulo redondeado 534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09:12</a:t>
            </a:r>
          </a:p>
        </p:txBody>
      </p:sp>
    </p:spTree>
    <p:extLst>
      <p:ext uri="{BB962C8B-B14F-4D97-AF65-F5344CB8AC3E}">
        <p14:creationId xmlns:p14="http://schemas.microsoft.com/office/powerpoint/2010/main" val="400857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09:13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094621" y="248749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6283403" y="260726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697120" y="301492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279439" y="192785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4829299" y="173198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4339011" y="23774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5885658" y="236326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775834" y="128090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200735" y="276226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3799420" y="191632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192682" y="13739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3048288" y="106192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517241" y="76465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286151" y="120425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2621176" y="69243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8083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6" name="Rectángulo redondeado 295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09:13</a:t>
            </a:r>
          </a:p>
        </p:txBody>
      </p:sp>
    </p:spTree>
    <p:extLst>
      <p:ext uri="{BB962C8B-B14F-4D97-AF65-F5344CB8AC3E}">
        <p14:creationId xmlns:p14="http://schemas.microsoft.com/office/powerpoint/2010/main" val="111659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09:14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321953" y="262924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6922268" y="311647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697120" y="301492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911789" y="23689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5106466" y="19471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4480144" y="24622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6112990" y="25050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3377069" y="183008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200735" y="276226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4261928" y="19115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474481" y="148487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3165659" y="11372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591568" y="80760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427217" y="131122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2986992" y="66014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8083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96" name="Grupo 295"/>
          <p:cNvGrpSpPr/>
          <p:nvPr/>
        </p:nvGrpSpPr>
        <p:grpSpPr>
          <a:xfrm>
            <a:off x="2337884" y="7208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Elipse 549"/>
          <p:cNvSpPr/>
          <p:nvPr/>
        </p:nvSpPr>
        <p:spPr>
          <a:xfrm>
            <a:off x="3333181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1" name="Elipse 550"/>
          <p:cNvSpPr/>
          <p:nvPr/>
        </p:nvSpPr>
        <p:spPr>
          <a:xfrm>
            <a:off x="3336503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2" name="Elipse 551"/>
          <p:cNvSpPr/>
          <p:nvPr/>
        </p:nvSpPr>
        <p:spPr>
          <a:xfrm>
            <a:off x="3338670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3" name="Rectángulo 552"/>
          <p:cNvSpPr/>
          <p:nvPr/>
        </p:nvSpPr>
        <p:spPr>
          <a:xfrm>
            <a:off x="3445759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4" name="Rectángulo redondeado 553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09:14</a:t>
            </a:r>
          </a:p>
        </p:txBody>
      </p:sp>
    </p:spTree>
    <p:extLst>
      <p:ext uri="{BB962C8B-B14F-4D97-AF65-F5344CB8AC3E}">
        <p14:creationId xmlns:p14="http://schemas.microsoft.com/office/powerpoint/2010/main" val="59085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09:15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321953" y="262924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697120" y="301492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911789" y="23689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5239179" y="192599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6153340" y="356078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6112990" y="25050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3881456" y="213655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200735" y="276226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4557654" y="233349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678639" y="154404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3916060" y="159012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476176" y="97866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610371" y="139274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3120389" y="11403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8083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96" name="Grupo 295"/>
          <p:cNvGrpSpPr/>
          <p:nvPr/>
        </p:nvGrpSpPr>
        <p:grpSpPr>
          <a:xfrm>
            <a:off x="2573588" y="79261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Elipse 549"/>
          <p:cNvSpPr/>
          <p:nvPr/>
        </p:nvSpPr>
        <p:spPr>
          <a:xfrm>
            <a:off x="3333181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1" name="Elipse 550"/>
          <p:cNvSpPr/>
          <p:nvPr/>
        </p:nvSpPr>
        <p:spPr>
          <a:xfrm>
            <a:off x="3336503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2" name="Elipse 551"/>
          <p:cNvSpPr/>
          <p:nvPr/>
        </p:nvSpPr>
        <p:spPr>
          <a:xfrm>
            <a:off x="3338670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3" name="Rectángulo 552"/>
          <p:cNvSpPr/>
          <p:nvPr/>
        </p:nvSpPr>
        <p:spPr>
          <a:xfrm>
            <a:off x="3445759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54" name="Grupo 553"/>
          <p:cNvGrpSpPr/>
          <p:nvPr/>
        </p:nvGrpSpPr>
        <p:grpSpPr>
          <a:xfrm>
            <a:off x="2709426" y="56371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55" name="Elipse 55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6" name="Conector recto 55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7" name="Rectángulo 55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8" name="Conector recto 55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Conector recto 55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0" name="Rectángulo 55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61" name="Conector recto 56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onector recto 56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ector recto 56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onector recto 56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5" name="Elipse 564"/>
          <p:cNvSpPr/>
          <p:nvPr/>
        </p:nvSpPr>
        <p:spPr>
          <a:xfrm>
            <a:off x="3516253" y="556938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6" name="Elipse 565"/>
          <p:cNvSpPr/>
          <p:nvPr/>
        </p:nvSpPr>
        <p:spPr>
          <a:xfrm>
            <a:off x="3519575" y="561271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7" name="Elipse 566"/>
          <p:cNvSpPr/>
          <p:nvPr/>
        </p:nvSpPr>
        <p:spPr>
          <a:xfrm>
            <a:off x="3521742" y="547298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8" name="Rectángulo 567"/>
          <p:cNvSpPr/>
          <p:nvPr/>
        </p:nvSpPr>
        <p:spPr>
          <a:xfrm>
            <a:off x="3628831" y="6118875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9" name="Rectángulo redondeado 568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09:15</a:t>
            </a:r>
          </a:p>
        </p:txBody>
      </p:sp>
    </p:spTree>
    <p:extLst>
      <p:ext uri="{BB962C8B-B14F-4D97-AF65-F5344CB8AC3E}">
        <p14:creationId xmlns:p14="http://schemas.microsoft.com/office/powerpoint/2010/main" val="224341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09:16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926361" y="338899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6301528" y="377466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911789" y="23689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5334861" y="186826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6112990" y="25050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4344336" y="23211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676974" y="30659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6328244" y="265384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795237" y="197207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4004307" y="197548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7555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4388505" y="147604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7277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698592" y="137363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6937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3354181" y="99775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7191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96" name="Grupo 295"/>
          <p:cNvGrpSpPr/>
          <p:nvPr/>
        </p:nvGrpSpPr>
        <p:grpSpPr>
          <a:xfrm>
            <a:off x="2758349" y="94848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Elipse 549"/>
          <p:cNvSpPr/>
          <p:nvPr/>
        </p:nvSpPr>
        <p:spPr>
          <a:xfrm>
            <a:off x="3333181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1" name="Elipse 550"/>
          <p:cNvSpPr/>
          <p:nvPr/>
        </p:nvSpPr>
        <p:spPr>
          <a:xfrm>
            <a:off x="3336503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2" name="Elipse 551"/>
          <p:cNvSpPr/>
          <p:nvPr/>
        </p:nvSpPr>
        <p:spPr>
          <a:xfrm>
            <a:off x="3338670" y="546937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3" name="Rectángulo 552"/>
          <p:cNvSpPr/>
          <p:nvPr/>
        </p:nvSpPr>
        <p:spPr>
          <a:xfrm>
            <a:off x="3445759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54" name="Grupo 553"/>
          <p:cNvGrpSpPr/>
          <p:nvPr/>
        </p:nvGrpSpPr>
        <p:grpSpPr>
          <a:xfrm>
            <a:off x="2894187" y="71958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55" name="Elipse 55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6" name="Conector recto 55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7" name="Rectángulo 55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8" name="Conector recto 55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Conector recto 55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0" name="Rectángulo 55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61" name="Conector recto 56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onector recto 56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ector recto 56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onector recto 56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5" name="Elipse 564"/>
          <p:cNvSpPr/>
          <p:nvPr/>
        </p:nvSpPr>
        <p:spPr>
          <a:xfrm>
            <a:off x="3516253" y="557384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6" name="Elipse 565"/>
          <p:cNvSpPr/>
          <p:nvPr/>
        </p:nvSpPr>
        <p:spPr>
          <a:xfrm>
            <a:off x="3519575" y="561717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7" name="Elipse 566"/>
          <p:cNvSpPr/>
          <p:nvPr/>
        </p:nvSpPr>
        <p:spPr>
          <a:xfrm>
            <a:off x="3521742" y="546406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8" name="Rectángulo 567"/>
          <p:cNvSpPr/>
          <p:nvPr/>
        </p:nvSpPr>
        <p:spPr>
          <a:xfrm>
            <a:off x="3628831" y="6118875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69" name="Grupo 568"/>
          <p:cNvGrpSpPr/>
          <p:nvPr/>
        </p:nvGrpSpPr>
        <p:grpSpPr>
          <a:xfrm>
            <a:off x="2211033" y="98683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70" name="Elipse 56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1" name="Conector recto 57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2" name="Rectángulo 57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3" name="Conector recto 57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Conector recto 57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5" name="Rectángulo 57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6" name="Conector recto 57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Conector recto 57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Conector recto 57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Conector recto 57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2" name="Elipse 581"/>
          <p:cNvSpPr/>
          <p:nvPr/>
        </p:nvSpPr>
        <p:spPr>
          <a:xfrm>
            <a:off x="3679216" y="553993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0" name="Elipse 579"/>
          <p:cNvSpPr/>
          <p:nvPr/>
        </p:nvSpPr>
        <p:spPr>
          <a:xfrm>
            <a:off x="3673727" y="557835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1" name="Elipse 580"/>
          <p:cNvSpPr/>
          <p:nvPr/>
        </p:nvSpPr>
        <p:spPr>
          <a:xfrm>
            <a:off x="3677049" y="562167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00" name="Rectángulo redondeado 399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09:16</a:t>
            </a:r>
          </a:p>
        </p:txBody>
      </p:sp>
    </p:spTree>
    <p:extLst>
      <p:ext uri="{BB962C8B-B14F-4D97-AF65-F5344CB8AC3E}">
        <p14:creationId xmlns:p14="http://schemas.microsoft.com/office/powerpoint/2010/main" val="24217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09:17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926361" y="338899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6301528" y="377466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911789" y="23689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5334861" y="186826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6112990" y="25050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4344336" y="23211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676974" y="30659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6328244" y="265384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795237" y="197207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4004307" y="197548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7555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4388505" y="147604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7277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698592" y="137363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6937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3354181" y="99775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7191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96" name="Grupo 295"/>
          <p:cNvGrpSpPr/>
          <p:nvPr/>
        </p:nvGrpSpPr>
        <p:grpSpPr>
          <a:xfrm>
            <a:off x="2758349" y="94848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Elipse 549"/>
          <p:cNvSpPr/>
          <p:nvPr/>
        </p:nvSpPr>
        <p:spPr>
          <a:xfrm>
            <a:off x="3333181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1" name="Elipse 550"/>
          <p:cNvSpPr/>
          <p:nvPr/>
        </p:nvSpPr>
        <p:spPr>
          <a:xfrm>
            <a:off x="3336503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2" name="Elipse 551"/>
          <p:cNvSpPr/>
          <p:nvPr/>
        </p:nvSpPr>
        <p:spPr>
          <a:xfrm>
            <a:off x="3338670" y="546937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3" name="Rectángulo 552"/>
          <p:cNvSpPr/>
          <p:nvPr/>
        </p:nvSpPr>
        <p:spPr>
          <a:xfrm>
            <a:off x="3445759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54" name="Grupo 553"/>
          <p:cNvGrpSpPr/>
          <p:nvPr/>
        </p:nvGrpSpPr>
        <p:grpSpPr>
          <a:xfrm>
            <a:off x="2894187" y="71958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55" name="Elipse 55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6" name="Conector recto 55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7" name="Rectángulo 55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8" name="Conector recto 55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Conector recto 55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0" name="Rectángulo 55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61" name="Conector recto 56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onector recto 56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ector recto 56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onector recto 56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5" name="Elipse 564"/>
          <p:cNvSpPr/>
          <p:nvPr/>
        </p:nvSpPr>
        <p:spPr>
          <a:xfrm>
            <a:off x="3516253" y="557384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6" name="Elipse 565"/>
          <p:cNvSpPr/>
          <p:nvPr/>
        </p:nvSpPr>
        <p:spPr>
          <a:xfrm>
            <a:off x="3519575" y="561717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7" name="Elipse 566"/>
          <p:cNvSpPr/>
          <p:nvPr/>
        </p:nvSpPr>
        <p:spPr>
          <a:xfrm>
            <a:off x="3521742" y="546406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8" name="Rectángulo 567"/>
          <p:cNvSpPr/>
          <p:nvPr/>
        </p:nvSpPr>
        <p:spPr>
          <a:xfrm>
            <a:off x="3628831" y="6118875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69" name="Grupo 568"/>
          <p:cNvGrpSpPr/>
          <p:nvPr/>
        </p:nvGrpSpPr>
        <p:grpSpPr>
          <a:xfrm>
            <a:off x="2211033" y="98683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70" name="Elipse 56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1" name="Conector recto 57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2" name="Rectángulo 57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3" name="Conector recto 57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Conector recto 57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5" name="Rectángulo 57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6" name="Conector recto 57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Conector recto 57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Conector recto 57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Conector recto 57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2" name="Elipse 581"/>
          <p:cNvSpPr/>
          <p:nvPr/>
        </p:nvSpPr>
        <p:spPr>
          <a:xfrm>
            <a:off x="3679216" y="553993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0" name="Elipse 579"/>
          <p:cNvSpPr/>
          <p:nvPr/>
        </p:nvSpPr>
        <p:spPr>
          <a:xfrm>
            <a:off x="3673727" y="557835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1" name="Elipse 580"/>
          <p:cNvSpPr/>
          <p:nvPr/>
        </p:nvSpPr>
        <p:spPr>
          <a:xfrm>
            <a:off x="3677049" y="562167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Forma libre 4"/>
          <p:cNvSpPr/>
          <p:nvPr/>
        </p:nvSpPr>
        <p:spPr>
          <a:xfrm>
            <a:off x="735980" y="5221317"/>
            <a:ext cx="3028672" cy="398898"/>
          </a:xfrm>
          <a:custGeom>
            <a:avLst/>
            <a:gdLst>
              <a:gd name="connsiteX0" fmla="*/ 0 w 3028672"/>
              <a:gd name="connsiteY0" fmla="*/ 349832 h 398898"/>
              <a:gd name="connsiteX1" fmla="*/ 370221 w 3028672"/>
              <a:gd name="connsiteY1" fmla="*/ 345372 h 398898"/>
              <a:gd name="connsiteX2" fmla="*/ 566482 w 3028672"/>
              <a:gd name="connsiteY2" fmla="*/ 251702 h 398898"/>
              <a:gd name="connsiteX3" fmla="*/ 936703 w 3028672"/>
              <a:gd name="connsiteY3" fmla="*/ 1914 h 398898"/>
              <a:gd name="connsiteX4" fmla="*/ 1137425 w 3028672"/>
              <a:gd name="connsiteY4" fmla="*/ 144650 h 398898"/>
              <a:gd name="connsiteX5" fmla="*/ 1324765 w 3028672"/>
              <a:gd name="connsiteY5" fmla="*/ 296306 h 398898"/>
              <a:gd name="connsiteX6" fmla="*/ 1498724 w 3028672"/>
              <a:gd name="connsiteY6" fmla="*/ 381056 h 398898"/>
              <a:gd name="connsiteX7" fmla="*/ 1703907 w 3028672"/>
              <a:gd name="connsiteY7" fmla="*/ 398898 h 398898"/>
              <a:gd name="connsiteX8" fmla="*/ 2988527 w 3028672"/>
              <a:gd name="connsiteY8" fmla="*/ 394437 h 398898"/>
              <a:gd name="connsiteX9" fmla="*/ 2988527 w 3028672"/>
              <a:gd name="connsiteY9" fmla="*/ 394437 h 398898"/>
              <a:gd name="connsiteX10" fmla="*/ 3028672 w 3028672"/>
              <a:gd name="connsiteY10" fmla="*/ 398898 h 39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28672" h="398898">
                <a:moveTo>
                  <a:pt x="0" y="349832"/>
                </a:moveTo>
                <a:cubicBezTo>
                  <a:pt x="137903" y="355779"/>
                  <a:pt x="275807" y="361727"/>
                  <a:pt x="370221" y="345372"/>
                </a:cubicBezTo>
                <a:cubicBezTo>
                  <a:pt x="464635" y="329017"/>
                  <a:pt x="472068" y="308945"/>
                  <a:pt x="566482" y="251702"/>
                </a:cubicBezTo>
                <a:cubicBezTo>
                  <a:pt x="660896" y="194459"/>
                  <a:pt x="841546" y="19756"/>
                  <a:pt x="936703" y="1914"/>
                </a:cubicBezTo>
                <a:cubicBezTo>
                  <a:pt x="1031860" y="-15928"/>
                  <a:pt x="1072748" y="95585"/>
                  <a:pt x="1137425" y="144650"/>
                </a:cubicBezTo>
                <a:cubicBezTo>
                  <a:pt x="1202102" y="193715"/>
                  <a:pt x="1264549" y="256905"/>
                  <a:pt x="1324765" y="296306"/>
                </a:cubicBezTo>
                <a:cubicBezTo>
                  <a:pt x="1384981" y="335707"/>
                  <a:pt x="1435534" y="363957"/>
                  <a:pt x="1498724" y="381056"/>
                </a:cubicBezTo>
                <a:cubicBezTo>
                  <a:pt x="1561914" y="398155"/>
                  <a:pt x="1703907" y="398898"/>
                  <a:pt x="1703907" y="398898"/>
                </a:cubicBezTo>
                <a:lnTo>
                  <a:pt x="2988527" y="394437"/>
                </a:lnTo>
                <a:lnTo>
                  <a:pt x="2988527" y="394437"/>
                </a:lnTo>
                <a:lnTo>
                  <a:pt x="3028672" y="398898"/>
                </a:lnTo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orma libre 6"/>
          <p:cNvSpPr/>
          <p:nvPr/>
        </p:nvSpPr>
        <p:spPr>
          <a:xfrm>
            <a:off x="735980" y="5355678"/>
            <a:ext cx="2984067" cy="332215"/>
          </a:xfrm>
          <a:custGeom>
            <a:avLst/>
            <a:gdLst>
              <a:gd name="connsiteX0" fmla="*/ 0 w 2984067"/>
              <a:gd name="connsiteY0" fmla="*/ 277918 h 332215"/>
              <a:gd name="connsiteX1" fmla="*/ 878717 w 2984067"/>
              <a:gd name="connsiteY1" fmla="*/ 273458 h 332215"/>
              <a:gd name="connsiteX2" fmla="*/ 1284621 w 2984067"/>
              <a:gd name="connsiteY2" fmla="*/ 23670 h 332215"/>
              <a:gd name="connsiteX3" fmla="*/ 1503185 w 2984067"/>
              <a:gd name="connsiteY3" fmla="*/ 10289 h 332215"/>
              <a:gd name="connsiteX4" fmla="*/ 1677144 w 2984067"/>
              <a:gd name="connsiteY4" fmla="*/ 5828 h 332215"/>
              <a:gd name="connsiteX5" fmla="*/ 1868945 w 2984067"/>
              <a:gd name="connsiteY5" fmla="*/ 95038 h 332215"/>
              <a:gd name="connsiteX6" fmla="*/ 2065206 w 2984067"/>
              <a:gd name="connsiteY6" fmla="*/ 148564 h 332215"/>
              <a:gd name="connsiteX7" fmla="*/ 2301612 w 2984067"/>
              <a:gd name="connsiteY7" fmla="*/ 318062 h 332215"/>
              <a:gd name="connsiteX8" fmla="*/ 2453269 w 2984067"/>
              <a:gd name="connsiteY8" fmla="*/ 322523 h 332215"/>
              <a:gd name="connsiteX9" fmla="*/ 2984067 w 2984067"/>
              <a:gd name="connsiteY9" fmla="*/ 322523 h 332215"/>
              <a:gd name="connsiteX10" fmla="*/ 2984067 w 2984067"/>
              <a:gd name="connsiteY10" fmla="*/ 322523 h 332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4067" h="332215">
                <a:moveTo>
                  <a:pt x="0" y="277918"/>
                </a:moveTo>
                <a:cubicBezTo>
                  <a:pt x="332307" y="296875"/>
                  <a:pt x="664614" y="315833"/>
                  <a:pt x="878717" y="273458"/>
                </a:cubicBezTo>
                <a:cubicBezTo>
                  <a:pt x="1092820" y="231083"/>
                  <a:pt x="1180543" y="67532"/>
                  <a:pt x="1284621" y="23670"/>
                </a:cubicBezTo>
                <a:cubicBezTo>
                  <a:pt x="1388699" y="-20192"/>
                  <a:pt x="1437765" y="13263"/>
                  <a:pt x="1503185" y="10289"/>
                </a:cubicBezTo>
                <a:cubicBezTo>
                  <a:pt x="1568605" y="7315"/>
                  <a:pt x="1616184" y="-8297"/>
                  <a:pt x="1677144" y="5828"/>
                </a:cubicBezTo>
                <a:cubicBezTo>
                  <a:pt x="1738104" y="19953"/>
                  <a:pt x="1804268" y="71249"/>
                  <a:pt x="1868945" y="95038"/>
                </a:cubicBezTo>
                <a:cubicBezTo>
                  <a:pt x="1933622" y="118827"/>
                  <a:pt x="1993095" y="111393"/>
                  <a:pt x="2065206" y="148564"/>
                </a:cubicBezTo>
                <a:cubicBezTo>
                  <a:pt x="2137317" y="185735"/>
                  <a:pt x="2236935" y="289069"/>
                  <a:pt x="2301612" y="318062"/>
                </a:cubicBezTo>
                <a:cubicBezTo>
                  <a:pt x="2366289" y="347055"/>
                  <a:pt x="2453269" y="322523"/>
                  <a:pt x="2453269" y="322523"/>
                </a:cubicBezTo>
                <a:lnTo>
                  <a:pt x="2984067" y="322523"/>
                </a:lnTo>
                <a:lnTo>
                  <a:pt x="2984067" y="322523"/>
                </a:lnTo>
              </a:path>
            </a:pathLst>
          </a:cu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Forma libre 9"/>
          <p:cNvSpPr/>
          <p:nvPr/>
        </p:nvSpPr>
        <p:spPr>
          <a:xfrm>
            <a:off x="722599" y="5514320"/>
            <a:ext cx="3033132" cy="199565"/>
          </a:xfrm>
          <a:custGeom>
            <a:avLst/>
            <a:gdLst>
              <a:gd name="connsiteX0" fmla="*/ 0 w 3033132"/>
              <a:gd name="connsiteY0" fmla="*/ 199565 h 199565"/>
              <a:gd name="connsiteX1" fmla="*/ 1516566 w 3033132"/>
              <a:gd name="connsiteY1" fmla="*/ 181723 h 199565"/>
              <a:gd name="connsiteX2" fmla="*/ 1699446 w 3033132"/>
              <a:gd name="connsiteY2" fmla="*/ 177262 h 199565"/>
              <a:gd name="connsiteX3" fmla="*/ 1886786 w 3033132"/>
              <a:gd name="connsiteY3" fmla="*/ 12224 h 199565"/>
              <a:gd name="connsiteX4" fmla="*/ 2078587 w 3033132"/>
              <a:gd name="connsiteY4" fmla="*/ 12224 h 199565"/>
              <a:gd name="connsiteX5" fmla="*/ 2662911 w 3033132"/>
              <a:gd name="connsiteY5" fmla="*/ 16685 h 199565"/>
              <a:gd name="connsiteX6" fmla="*/ 2836870 w 3033132"/>
              <a:gd name="connsiteY6" fmla="*/ 3303 h 199565"/>
              <a:gd name="connsiteX7" fmla="*/ 3033132 w 3033132"/>
              <a:gd name="connsiteY7" fmla="*/ 83592 h 19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3132" h="199565">
                <a:moveTo>
                  <a:pt x="0" y="199565"/>
                </a:moveTo>
                <a:lnTo>
                  <a:pt x="1516566" y="181723"/>
                </a:lnTo>
                <a:cubicBezTo>
                  <a:pt x="1799807" y="178006"/>
                  <a:pt x="1637743" y="205512"/>
                  <a:pt x="1699446" y="177262"/>
                </a:cubicBezTo>
                <a:cubicBezTo>
                  <a:pt x="1761149" y="149012"/>
                  <a:pt x="1823596" y="39730"/>
                  <a:pt x="1886786" y="12224"/>
                </a:cubicBezTo>
                <a:cubicBezTo>
                  <a:pt x="1949976" y="-15282"/>
                  <a:pt x="2078587" y="12224"/>
                  <a:pt x="2078587" y="12224"/>
                </a:cubicBezTo>
                <a:lnTo>
                  <a:pt x="2662911" y="16685"/>
                </a:lnTo>
                <a:cubicBezTo>
                  <a:pt x="2789291" y="15198"/>
                  <a:pt x="2775167" y="-7848"/>
                  <a:pt x="2836870" y="3303"/>
                </a:cubicBezTo>
                <a:cubicBezTo>
                  <a:pt x="2898573" y="14454"/>
                  <a:pt x="2965852" y="49023"/>
                  <a:pt x="3033132" y="83592"/>
                </a:cubicBezTo>
              </a:path>
            </a:pathLst>
          </a:cu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Forma libre 10"/>
          <p:cNvSpPr/>
          <p:nvPr/>
        </p:nvSpPr>
        <p:spPr>
          <a:xfrm>
            <a:off x="816269" y="6021568"/>
            <a:ext cx="2859173" cy="163464"/>
          </a:xfrm>
          <a:custGeom>
            <a:avLst/>
            <a:gdLst>
              <a:gd name="connsiteX0" fmla="*/ 0 w 2859173"/>
              <a:gd name="connsiteY0" fmla="*/ 151747 h 163464"/>
              <a:gd name="connsiteX1" fmla="*/ 196262 w 2859173"/>
              <a:gd name="connsiteY1" fmla="*/ 147287 h 163464"/>
              <a:gd name="connsiteX2" fmla="*/ 374681 w 2859173"/>
              <a:gd name="connsiteY2" fmla="*/ 13472 h 163464"/>
              <a:gd name="connsiteX3" fmla="*/ 579864 w 2859173"/>
              <a:gd name="connsiteY3" fmla="*/ 13472 h 163464"/>
              <a:gd name="connsiteX4" fmla="*/ 753823 w 2859173"/>
              <a:gd name="connsiteY4" fmla="*/ 9012 h 163464"/>
              <a:gd name="connsiteX5" fmla="*/ 945624 w 2859173"/>
              <a:gd name="connsiteY5" fmla="*/ 147287 h 163464"/>
              <a:gd name="connsiteX6" fmla="*/ 1168648 w 2859173"/>
              <a:gd name="connsiteY6" fmla="*/ 160668 h 163464"/>
              <a:gd name="connsiteX7" fmla="*/ 2859173 w 2859173"/>
              <a:gd name="connsiteY7" fmla="*/ 151747 h 16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9173" h="163464">
                <a:moveTo>
                  <a:pt x="0" y="151747"/>
                </a:moveTo>
                <a:cubicBezTo>
                  <a:pt x="66907" y="161040"/>
                  <a:pt x="133815" y="170333"/>
                  <a:pt x="196262" y="147287"/>
                </a:cubicBezTo>
                <a:cubicBezTo>
                  <a:pt x="258709" y="124241"/>
                  <a:pt x="310747" y="35774"/>
                  <a:pt x="374681" y="13472"/>
                </a:cubicBezTo>
                <a:cubicBezTo>
                  <a:pt x="438615" y="-8831"/>
                  <a:pt x="516674" y="14215"/>
                  <a:pt x="579864" y="13472"/>
                </a:cubicBezTo>
                <a:cubicBezTo>
                  <a:pt x="643054" y="12729"/>
                  <a:pt x="692863" y="-13290"/>
                  <a:pt x="753823" y="9012"/>
                </a:cubicBezTo>
                <a:cubicBezTo>
                  <a:pt x="814783" y="31314"/>
                  <a:pt x="876487" y="122011"/>
                  <a:pt x="945624" y="147287"/>
                </a:cubicBezTo>
                <a:cubicBezTo>
                  <a:pt x="1014761" y="172563"/>
                  <a:pt x="1168648" y="160668"/>
                  <a:pt x="1168648" y="160668"/>
                </a:cubicBezTo>
                <a:lnTo>
                  <a:pt x="2859173" y="151747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00" name="Rectángulo redondeado 399"/>
          <p:cNvSpPr/>
          <p:nvPr/>
        </p:nvSpPr>
        <p:spPr>
          <a:xfrm>
            <a:off x="5740026" y="514830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09:17</a:t>
            </a:r>
          </a:p>
        </p:txBody>
      </p:sp>
    </p:spTree>
    <p:extLst>
      <p:ext uri="{BB962C8B-B14F-4D97-AF65-F5344CB8AC3E}">
        <p14:creationId xmlns:p14="http://schemas.microsoft.com/office/powerpoint/2010/main" val="232590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ángulo 102"/>
          <p:cNvSpPr/>
          <p:nvPr/>
        </p:nvSpPr>
        <p:spPr>
          <a:xfrm>
            <a:off x="140682" y="2968833"/>
            <a:ext cx="8765193" cy="37919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3" name="Forma libre 272"/>
          <p:cNvSpPr/>
          <p:nvPr/>
        </p:nvSpPr>
        <p:spPr>
          <a:xfrm>
            <a:off x="1652791" y="5510856"/>
            <a:ext cx="6399444" cy="276398"/>
          </a:xfrm>
          <a:custGeom>
            <a:avLst/>
            <a:gdLst>
              <a:gd name="connsiteX0" fmla="*/ 0 w 2859173"/>
              <a:gd name="connsiteY0" fmla="*/ 151747 h 163464"/>
              <a:gd name="connsiteX1" fmla="*/ 196262 w 2859173"/>
              <a:gd name="connsiteY1" fmla="*/ 147287 h 163464"/>
              <a:gd name="connsiteX2" fmla="*/ 374681 w 2859173"/>
              <a:gd name="connsiteY2" fmla="*/ 13472 h 163464"/>
              <a:gd name="connsiteX3" fmla="*/ 579864 w 2859173"/>
              <a:gd name="connsiteY3" fmla="*/ 13472 h 163464"/>
              <a:gd name="connsiteX4" fmla="*/ 753823 w 2859173"/>
              <a:gd name="connsiteY4" fmla="*/ 9012 h 163464"/>
              <a:gd name="connsiteX5" fmla="*/ 945624 w 2859173"/>
              <a:gd name="connsiteY5" fmla="*/ 147287 h 163464"/>
              <a:gd name="connsiteX6" fmla="*/ 1168648 w 2859173"/>
              <a:gd name="connsiteY6" fmla="*/ 160668 h 163464"/>
              <a:gd name="connsiteX7" fmla="*/ 2859173 w 2859173"/>
              <a:gd name="connsiteY7" fmla="*/ 151747 h 16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9173" h="163464">
                <a:moveTo>
                  <a:pt x="0" y="151747"/>
                </a:moveTo>
                <a:cubicBezTo>
                  <a:pt x="66907" y="161040"/>
                  <a:pt x="133815" y="170333"/>
                  <a:pt x="196262" y="147287"/>
                </a:cubicBezTo>
                <a:cubicBezTo>
                  <a:pt x="258709" y="124241"/>
                  <a:pt x="310747" y="35774"/>
                  <a:pt x="374681" y="13472"/>
                </a:cubicBezTo>
                <a:cubicBezTo>
                  <a:pt x="438615" y="-8831"/>
                  <a:pt x="516674" y="14215"/>
                  <a:pt x="579864" y="13472"/>
                </a:cubicBezTo>
                <a:cubicBezTo>
                  <a:pt x="643054" y="12729"/>
                  <a:pt x="692863" y="-13290"/>
                  <a:pt x="753823" y="9012"/>
                </a:cubicBezTo>
                <a:cubicBezTo>
                  <a:pt x="814783" y="31314"/>
                  <a:pt x="876487" y="122011"/>
                  <a:pt x="945624" y="147287"/>
                </a:cubicBezTo>
                <a:cubicBezTo>
                  <a:pt x="1014761" y="172563"/>
                  <a:pt x="1168648" y="160668"/>
                  <a:pt x="1168648" y="160668"/>
                </a:cubicBezTo>
                <a:lnTo>
                  <a:pt x="2859173" y="151747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2" name="Forma libre 271"/>
          <p:cNvSpPr/>
          <p:nvPr/>
        </p:nvSpPr>
        <p:spPr>
          <a:xfrm>
            <a:off x="1443137" y="4653161"/>
            <a:ext cx="6788802" cy="337440"/>
          </a:xfrm>
          <a:custGeom>
            <a:avLst/>
            <a:gdLst>
              <a:gd name="connsiteX0" fmla="*/ 0 w 3033132"/>
              <a:gd name="connsiteY0" fmla="*/ 199565 h 199565"/>
              <a:gd name="connsiteX1" fmla="*/ 1516566 w 3033132"/>
              <a:gd name="connsiteY1" fmla="*/ 181723 h 199565"/>
              <a:gd name="connsiteX2" fmla="*/ 1699446 w 3033132"/>
              <a:gd name="connsiteY2" fmla="*/ 177262 h 199565"/>
              <a:gd name="connsiteX3" fmla="*/ 1886786 w 3033132"/>
              <a:gd name="connsiteY3" fmla="*/ 12224 h 199565"/>
              <a:gd name="connsiteX4" fmla="*/ 2078587 w 3033132"/>
              <a:gd name="connsiteY4" fmla="*/ 12224 h 199565"/>
              <a:gd name="connsiteX5" fmla="*/ 2662911 w 3033132"/>
              <a:gd name="connsiteY5" fmla="*/ 16685 h 199565"/>
              <a:gd name="connsiteX6" fmla="*/ 2836870 w 3033132"/>
              <a:gd name="connsiteY6" fmla="*/ 3303 h 199565"/>
              <a:gd name="connsiteX7" fmla="*/ 3033132 w 3033132"/>
              <a:gd name="connsiteY7" fmla="*/ 83592 h 19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3132" h="199565">
                <a:moveTo>
                  <a:pt x="0" y="199565"/>
                </a:moveTo>
                <a:lnTo>
                  <a:pt x="1516566" y="181723"/>
                </a:lnTo>
                <a:cubicBezTo>
                  <a:pt x="1799807" y="178006"/>
                  <a:pt x="1637743" y="205512"/>
                  <a:pt x="1699446" y="177262"/>
                </a:cubicBezTo>
                <a:cubicBezTo>
                  <a:pt x="1761149" y="149012"/>
                  <a:pt x="1823596" y="39730"/>
                  <a:pt x="1886786" y="12224"/>
                </a:cubicBezTo>
                <a:cubicBezTo>
                  <a:pt x="1949976" y="-15282"/>
                  <a:pt x="2078587" y="12224"/>
                  <a:pt x="2078587" y="12224"/>
                </a:cubicBezTo>
                <a:lnTo>
                  <a:pt x="2662911" y="16685"/>
                </a:lnTo>
                <a:cubicBezTo>
                  <a:pt x="2789291" y="15198"/>
                  <a:pt x="2775167" y="-7848"/>
                  <a:pt x="2836870" y="3303"/>
                </a:cubicBezTo>
                <a:cubicBezTo>
                  <a:pt x="2898573" y="14454"/>
                  <a:pt x="2965852" y="49023"/>
                  <a:pt x="3033132" y="83592"/>
                </a:cubicBezTo>
              </a:path>
            </a:pathLst>
          </a:cu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1" name="Forma libre 270"/>
          <p:cNvSpPr/>
          <p:nvPr/>
        </p:nvSpPr>
        <p:spPr>
          <a:xfrm>
            <a:off x="1473087" y="4384916"/>
            <a:ext cx="6678984" cy="561736"/>
          </a:xfrm>
          <a:custGeom>
            <a:avLst/>
            <a:gdLst>
              <a:gd name="connsiteX0" fmla="*/ 0 w 2984067"/>
              <a:gd name="connsiteY0" fmla="*/ 277918 h 332215"/>
              <a:gd name="connsiteX1" fmla="*/ 878717 w 2984067"/>
              <a:gd name="connsiteY1" fmla="*/ 273458 h 332215"/>
              <a:gd name="connsiteX2" fmla="*/ 1284621 w 2984067"/>
              <a:gd name="connsiteY2" fmla="*/ 23670 h 332215"/>
              <a:gd name="connsiteX3" fmla="*/ 1503185 w 2984067"/>
              <a:gd name="connsiteY3" fmla="*/ 10289 h 332215"/>
              <a:gd name="connsiteX4" fmla="*/ 1677144 w 2984067"/>
              <a:gd name="connsiteY4" fmla="*/ 5828 h 332215"/>
              <a:gd name="connsiteX5" fmla="*/ 1868945 w 2984067"/>
              <a:gd name="connsiteY5" fmla="*/ 95038 h 332215"/>
              <a:gd name="connsiteX6" fmla="*/ 2065206 w 2984067"/>
              <a:gd name="connsiteY6" fmla="*/ 148564 h 332215"/>
              <a:gd name="connsiteX7" fmla="*/ 2301612 w 2984067"/>
              <a:gd name="connsiteY7" fmla="*/ 318062 h 332215"/>
              <a:gd name="connsiteX8" fmla="*/ 2453269 w 2984067"/>
              <a:gd name="connsiteY8" fmla="*/ 322523 h 332215"/>
              <a:gd name="connsiteX9" fmla="*/ 2984067 w 2984067"/>
              <a:gd name="connsiteY9" fmla="*/ 322523 h 332215"/>
              <a:gd name="connsiteX10" fmla="*/ 2984067 w 2984067"/>
              <a:gd name="connsiteY10" fmla="*/ 322523 h 332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4067" h="332215">
                <a:moveTo>
                  <a:pt x="0" y="277918"/>
                </a:moveTo>
                <a:cubicBezTo>
                  <a:pt x="332307" y="296875"/>
                  <a:pt x="664614" y="315833"/>
                  <a:pt x="878717" y="273458"/>
                </a:cubicBezTo>
                <a:cubicBezTo>
                  <a:pt x="1092820" y="231083"/>
                  <a:pt x="1180543" y="67532"/>
                  <a:pt x="1284621" y="23670"/>
                </a:cubicBezTo>
                <a:cubicBezTo>
                  <a:pt x="1388699" y="-20192"/>
                  <a:pt x="1437765" y="13263"/>
                  <a:pt x="1503185" y="10289"/>
                </a:cubicBezTo>
                <a:cubicBezTo>
                  <a:pt x="1568605" y="7315"/>
                  <a:pt x="1616184" y="-8297"/>
                  <a:pt x="1677144" y="5828"/>
                </a:cubicBezTo>
                <a:cubicBezTo>
                  <a:pt x="1738104" y="19953"/>
                  <a:pt x="1804268" y="71249"/>
                  <a:pt x="1868945" y="95038"/>
                </a:cubicBezTo>
                <a:cubicBezTo>
                  <a:pt x="1933622" y="118827"/>
                  <a:pt x="1993095" y="111393"/>
                  <a:pt x="2065206" y="148564"/>
                </a:cubicBezTo>
                <a:cubicBezTo>
                  <a:pt x="2137317" y="185735"/>
                  <a:pt x="2236935" y="289069"/>
                  <a:pt x="2301612" y="318062"/>
                </a:cubicBezTo>
                <a:cubicBezTo>
                  <a:pt x="2366289" y="347055"/>
                  <a:pt x="2453269" y="322523"/>
                  <a:pt x="2453269" y="322523"/>
                </a:cubicBezTo>
                <a:lnTo>
                  <a:pt x="2984067" y="322523"/>
                </a:lnTo>
                <a:lnTo>
                  <a:pt x="2984067" y="322523"/>
                </a:lnTo>
              </a:path>
            </a:pathLst>
          </a:cu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0" name="Forma libre 269"/>
          <p:cNvSpPr/>
          <p:nvPr/>
        </p:nvSpPr>
        <p:spPr>
          <a:xfrm>
            <a:off x="1473087" y="4157728"/>
            <a:ext cx="6778820" cy="674489"/>
          </a:xfrm>
          <a:custGeom>
            <a:avLst/>
            <a:gdLst>
              <a:gd name="connsiteX0" fmla="*/ 0 w 3028672"/>
              <a:gd name="connsiteY0" fmla="*/ 349832 h 398898"/>
              <a:gd name="connsiteX1" fmla="*/ 370221 w 3028672"/>
              <a:gd name="connsiteY1" fmla="*/ 345372 h 398898"/>
              <a:gd name="connsiteX2" fmla="*/ 566482 w 3028672"/>
              <a:gd name="connsiteY2" fmla="*/ 251702 h 398898"/>
              <a:gd name="connsiteX3" fmla="*/ 936703 w 3028672"/>
              <a:gd name="connsiteY3" fmla="*/ 1914 h 398898"/>
              <a:gd name="connsiteX4" fmla="*/ 1137425 w 3028672"/>
              <a:gd name="connsiteY4" fmla="*/ 144650 h 398898"/>
              <a:gd name="connsiteX5" fmla="*/ 1324765 w 3028672"/>
              <a:gd name="connsiteY5" fmla="*/ 296306 h 398898"/>
              <a:gd name="connsiteX6" fmla="*/ 1498724 w 3028672"/>
              <a:gd name="connsiteY6" fmla="*/ 381056 h 398898"/>
              <a:gd name="connsiteX7" fmla="*/ 1703907 w 3028672"/>
              <a:gd name="connsiteY7" fmla="*/ 398898 h 398898"/>
              <a:gd name="connsiteX8" fmla="*/ 2988527 w 3028672"/>
              <a:gd name="connsiteY8" fmla="*/ 394437 h 398898"/>
              <a:gd name="connsiteX9" fmla="*/ 2988527 w 3028672"/>
              <a:gd name="connsiteY9" fmla="*/ 394437 h 398898"/>
              <a:gd name="connsiteX10" fmla="*/ 3028672 w 3028672"/>
              <a:gd name="connsiteY10" fmla="*/ 398898 h 39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28672" h="398898">
                <a:moveTo>
                  <a:pt x="0" y="349832"/>
                </a:moveTo>
                <a:cubicBezTo>
                  <a:pt x="137903" y="355779"/>
                  <a:pt x="275807" y="361727"/>
                  <a:pt x="370221" y="345372"/>
                </a:cubicBezTo>
                <a:cubicBezTo>
                  <a:pt x="464635" y="329017"/>
                  <a:pt x="472068" y="308945"/>
                  <a:pt x="566482" y="251702"/>
                </a:cubicBezTo>
                <a:cubicBezTo>
                  <a:pt x="660896" y="194459"/>
                  <a:pt x="841546" y="19756"/>
                  <a:pt x="936703" y="1914"/>
                </a:cubicBezTo>
                <a:cubicBezTo>
                  <a:pt x="1031860" y="-15928"/>
                  <a:pt x="1072748" y="95585"/>
                  <a:pt x="1137425" y="144650"/>
                </a:cubicBezTo>
                <a:cubicBezTo>
                  <a:pt x="1202102" y="193715"/>
                  <a:pt x="1264549" y="256905"/>
                  <a:pt x="1324765" y="296306"/>
                </a:cubicBezTo>
                <a:cubicBezTo>
                  <a:pt x="1384981" y="335707"/>
                  <a:pt x="1435534" y="363957"/>
                  <a:pt x="1498724" y="381056"/>
                </a:cubicBezTo>
                <a:cubicBezTo>
                  <a:pt x="1561914" y="398155"/>
                  <a:pt x="1703907" y="398898"/>
                  <a:pt x="1703907" y="398898"/>
                </a:cubicBezTo>
                <a:lnTo>
                  <a:pt x="2988527" y="394437"/>
                </a:lnTo>
                <a:lnTo>
                  <a:pt x="2988527" y="394437"/>
                </a:lnTo>
                <a:lnTo>
                  <a:pt x="3028672" y="398898"/>
                </a:lnTo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/>
          <p:cNvSpPr/>
          <p:nvPr/>
        </p:nvSpPr>
        <p:spPr>
          <a:xfrm>
            <a:off x="1243548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1" name="Rectángulo 60"/>
          <p:cNvSpPr/>
          <p:nvPr/>
        </p:nvSpPr>
        <p:spPr>
          <a:xfrm>
            <a:off x="3663351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3" name="Rectángulo 72"/>
          <p:cNvSpPr/>
          <p:nvPr/>
        </p:nvSpPr>
        <p:spPr>
          <a:xfrm>
            <a:off x="6107675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8" name="Elipse 207"/>
          <p:cNvSpPr/>
          <p:nvPr/>
        </p:nvSpPr>
        <p:spPr>
          <a:xfrm>
            <a:off x="1333501" y="481846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209" name="Elipse 208"/>
          <p:cNvSpPr/>
          <p:nvPr/>
        </p:nvSpPr>
        <p:spPr>
          <a:xfrm>
            <a:off x="3685719" y="555086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time</a:t>
            </a:r>
            <a:endParaRPr lang="es-CL" sz="2000" b="1" dirty="0">
              <a:solidFill>
                <a:schemeClr val="bg1"/>
              </a:solidFill>
            </a:endParaRPr>
          </a:p>
        </p:txBody>
      </p:sp>
      <p:sp>
        <p:nvSpPr>
          <p:cNvPr id="210" name="Elipse 209"/>
          <p:cNvSpPr/>
          <p:nvPr/>
        </p:nvSpPr>
        <p:spPr>
          <a:xfrm>
            <a:off x="6089494" y="594592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/>
              <a:t>time</a:t>
            </a:r>
            <a:endParaRPr lang="es-CL" sz="2000" b="1" dirty="0">
              <a:solidFill>
                <a:schemeClr val="bg1"/>
              </a:solidFill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258445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9" name="Flecha derecha 118"/>
          <p:cNvSpPr/>
          <p:nvPr/>
        </p:nvSpPr>
        <p:spPr>
          <a:xfrm>
            <a:off x="2676259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0" name="Flecha derecha 119"/>
          <p:cNvSpPr/>
          <p:nvPr/>
        </p:nvSpPr>
        <p:spPr>
          <a:xfrm>
            <a:off x="5076220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1" name="Flecha derecha 120"/>
          <p:cNvSpPr/>
          <p:nvPr/>
        </p:nvSpPr>
        <p:spPr>
          <a:xfrm>
            <a:off x="7520544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2" name="Elipse 121"/>
          <p:cNvSpPr/>
          <p:nvPr/>
        </p:nvSpPr>
        <p:spPr>
          <a:xfrm>
            <a:off x="431488" y="2165059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3" name="Elipse 122"/>
          <p:cNvSpPr/>
          <p:nvPr/>
        </p:nvSpPr>
        <p:spPr>
          <a:xfrm>
            <a:off x="2852480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4" name="Elipse 123"/>
          <p:cNvSpPr/>
          <p:nvPr/>
        </p:nvSpPr>
        <p:spPr>
          <a:xfrm>
            <a:off x="5267059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5" name="Elipse 124"/>
          <p:cNvSpPr/>
          <p:nvPr/>
        </p:nvSpPr>
        <p:spPr>
          <a:xfrm>
            <a:off x="7734925" y="2141911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cxnSp>
        <p:nvCxnSpPr>
          <p:cNvPr id="4" name="Conector curvado 3"/>
          <p:cNvCxnSpPr>
            <a:stCxn id="9" idx="2"/>
            <a:endCxn id="123" idx="3"/>
          </p:cNvCxnSpPr>
          <p:nvPr/>
        </p:nvCxnSpPr>
        <p:spPr>
          <a:xfrm rot="16200000" flipH="1">
            <a:off x="2380650" y="1998009"/>
            <a:ext cx="100820" cy="974852"/>
          </a:xfrm>
          <a:prstGeom prst="curvedConnector3">
            <a:avLst>
              <a:gd name="adj1" fmla="val 39221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curvado 5"/>
          <p:cNvCxnSpPr>
            <a:stCxn id="61" idx="2"/>
            <a:endCxn id="124" idx="3"/>
          </p:cNvCxnSpPr>
          <p:nvPr/>
        </p:nvCxnSpPr>
        <p:spPr>
          <a:xfrm rot="16200000" flipH="1">
            <a:off x="4797841" y="2000621"/>
            <a:ext cx="100820" cy="969628"/>
          </a:xfrm>
          <a:prstGeom prst="curvedConnector3">
            <a:avLst>
              <a:gd name="adj1" fmla="val 39221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curvado 18"/>
          <p:cNvCxnSpPr>
            <a:stCxn id="73" idx="2"/>
            <a:endCxn id="125" idx="3"/>
          </p:cNvCxnSpPr>
          <p:nvPr/>
        </p:nvCxnSpPr>
        <p:spPr>
          <a:xfrm rot="16200000" flipH="1">
            <a:off x="7258549" y="1984237"/>
            <a:ext cx="91595" cy="993170"/>
          </a:xfrm>
          <a:prstGeom prst="curvedConnector3">
            <a:avLst>
              <a:gd name="adj1" fmla="val 42164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curvado 21"/>
          <p:cNvCxnSpPr>
            <a:stCxn id="208" idx="6"/>
            <a:endCxn id="123" idx="0"/>
          </p:cNvCxnSpPr>
          <p:nvPr/>
        </p:nvCxnSpPr>
        <p:spPr>
          <a:xfrm>
            <a:off x="2298561" y="821936"/>
            <a:ext cx="779277" cy="1329200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curvado 28"/>
          <p:cNvCxnSpPr>
            <a:stCxn id="210" idx="6"/>
            <a:endCxn id="125" idx="0"/>
          </p:cNvCxnSpPr>
          <p:nvPr/>
        </p:nvCxnSpPr>
        <p:spPr>
          <a:xfrm>
            <a:off x="7054554" y="934682"/>
            <a:ext cx="905729" cy="120722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curvado 32"/>
          <p:cNvCxnSpPr>
            <a:stCxn id="209" idx="6"/>
          </p:cNvCxnSpPr>
          <p:nvPr/>
        </p:nvCxnSpPr>
        <p:spPr>
          <a:xfrm>
            <a:off x="4650779" y="895176"/>
            <a:ext cx="841637" cy="1239487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de flecha 103"/>
          <p:cNvCxnSpPr/>
          <p:nvPr/>
        </p:nvCxnSpPr>
        <p:spPr>
          <a:xfrm>
            <a:off x="1534193" y="5980136"/>
            <a:ext cx="71719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de flecha 105"/>
          <p:cNvCxnSpPr/>
          <p:nvPr/>
        </p:nvCxnSpPr>
        <p:spPr>
          <a:xfrm flipV="1">
            <a:off x="1481715" y="3482524"/>
            <a:ext cx="0" cy="2497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1870970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2296038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2721107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3146175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3571244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3996312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>
            <a:off x="4421380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113"/>
          <p:cNvCxnSpPr/>
          <p:nvPr/>
        </p:nvCxnSpPr>
        <p:spPr>
          <a:xfrm>
            <a:off x="4846449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5271517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>
            <a:off x="5696586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121654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117"/>
          <p:cNvCxnSpPr/>
          <p:nvPr/>
        </p:nvCxnSpPr>
        <p:spPr>
          <a:xfrm>
            <a:off x="6546722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6971791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7396859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7821928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8246987" y="3707178"/>
            <a:ext cx="0" cy="231630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CuadroTexto 129"/>
          <p:cNvSpPr txBox="1"/>
          <p:nvPr/>
        </p:nvSpPr>
        <p:spPr>
          <a:xfrm>
            <a:off x="1014264" y="5495411"/>
            <a:ext cx="617832" cy="520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31" name="CuadroTexto 130"/>
          <p:cNvSpPr txBox="1"/>
          <p:nvPr/>
        </p:nvSpPr>
        <p:spPr>
          <a:xfrm>
            <a:off x="1014264" y="4574849"/>
            <a:ext cx="617832" cy="520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132" name="CuadroTexto 131"/>
          <p:cNvSpPr txBox="1"/>
          <p:nvPr/>
        </p:nvSpPr>
        <p:spPr>
          <a:xfrm>
            <a:off x="774885" y="3465827"/>
            <a:ext cx="822338" cy="520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133" name="Conector recto 132"/>
          <p:cNvCxnSpPr/>
          <p:nvPr/>
        </p:nvCxnSpPr>
        <p:spPr>
          <a:xfrm flipV="1">
            <a:off x="1471939" y="3703978"/>
            <a:ext cx="6749020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CuadroTexto 133"/>
          <p:cNvSpPr txBox="1"/>
          <p:nvPr/>
        </p:nvSpPr>
        <p:spPr>
          <a:xfrm>
            <a:off x="6875393" y="6129202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35" name="CuadroTexto 134"/>
          <p:cNvSpPr txBox="1"/>
          <p:nvPr/>
        </p:nvSpPr>
        <p:spPr>
          <a:xfrm>
            <a:off x="809758" y="3076708"/>
            <a:ext cx="85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Customers</a:t>
            </a:r>
            <a:endParaRPr lang="es-CL" sz="1200" b="1" dirty="0"/>
          </a:p>
        </p:txBody>
      </p:sp>
    </p:spTree>
    <p:extLst>
      <p:ext uri="{BB962C8B-B14F-4D97-AF65-F5344CB8AC3E}">
        <p14:creationId xmlns:p14="http://schemas.microsoft.com/office/powerpoint/2010/main" val="13755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243548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1" name="Rectángulo 60"/>
          <p:cNvSpPr/>
          <p:nvPr/>
        </p:nvSpPr>
        <p:spPr>
          <a:xfrm>
            <a:off x="3663351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3" name="Rectángulo 72"/>
          <p:cNvSpPr/>
          <p:nvPr/>
        </p:nvSpPr>
        <p:spPr>
          <a:xfrm>
            <a:off x="6107675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8" name="Elipse 207"/>
          <p:cNvSpPr/>
          <p:nvPr/>
        </p:nvSpPr>
        <p:spPr>
          <a:xfrm>
            <a:off x="1333501" y="481846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209" name="Elipse 208"/>
          <p:cNvSpPr/>
          <p:nvPr/>
        </p:nvSpPr>
        <p:spPr>
          <a:xfrm>
            <a:off x="3685719" y="555086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solidFill>
                  <a:schemeClr val="bg1"/>
                </a:solidFill>
              </a:rPr>
              <a:t>time</a:t>
            </a:r>
            <a:endParaRPr lang="es-CL" sz="2000" b="1" dirty="0">
              <a:solidFill>
                <a:schemeClr val="bg1"/>
              </a:solidFill>
            </a:endParaRPr>
          </a:p>
        </p:txBody>
      </p:sp>
      <p:sp>
        <p:nvSpPr>
          <p:cNvPr id="210" name="Elipse 209"/>
          <p:cNvSpPr/>
          <p:nvPr/>
        </p:nvSpPr>
        <p:spPr>
          <a:xfrm>
            <a:off x="6089494" y="594592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>
                <a:solidFill>
                  <a:schemeClr val="bg1"/>
                </a:solidFill>
              </a:rPr>
              <a:t>time</a:t>
            </a:r>
            <a:endParaRPr lang="es-CL" sz="2000" b="1" dirty="0">
              <a:solidFill>
                <a:schemeClr val="bg1"/>
              </a:solidFill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258445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9" name="Flecha derecha 118"/>
          <p:cNvSpPr/>
          <p:nvPr/>
        </p:nvSpPr>
        <p:spPr>
          <a:xfrm>
            <a:off x="2676259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0" name="Flecha derecha 119"/>
          <p:cNvSpPr/>
          <p:nvPr/>
        </p:nvSpPr>
        <p:spPr>
          <a:xfrm>
            <a:off x="5076220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1" name="Flecha derecha 120"/>
          <p:cNvSpPr/>
          <p:nvPr/>
        </p:nvSpPr>
        <p:spPr>
          <a:xfrm>
            <a:off x="7520544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2" name="Elipse 121"/>
          <p:cNvSpPr/>
          <p:nvPr/>
        </p:nvSpPr>
        <p:spPr>
          <a:xfrm>
            <a:off x="431488" y="2165059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3" name="Elipse 122"/>
          <p:cNvSpPr/>
          <p:nvPr/>
        </p:nvSpPr>
        <p:spPr>
          <a:xfrm>
            <a:off x="2852480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4" name="Elipse 123"/>
          <p:cNvSpPr/>
          <p:nvPr/>
        </p:nvSpPr>
        <p:spPr>
          <a:xfrm>
            <a:off x="5267059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5" name="Elipse 124"/>
          <p:cNvSpPr/>
          <p:nvPr/>
        </p:nvSpPr>
        <p:spPr>
          <a:xfrm>
            <a:off x="7734925" y="2141911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cxnSp>
        <p:nvCxnSpPr>
          <p:cNvPr id="4" name="Conector curvado 3"/>
          <p:cNvCxnSpPr>
            <a:stCxn id="9" idx="2"/>
            <a:endCxn id="123" idx="3"/>
          </p:cNvCxnSpPr>
          <p:nvPr/>
        </p:nvCxnSpPr>
        <p:spPr>
          <a:xfrm rot="16200000" flipH="1">
            <a:off x="2380650" y="1998009"/>
            <a:ext cx="100820" cy="974852"/>
          </a:xfrm>
          <a:prstGeom prst="curvedConnector3">
            <a:avLst>
              <a:gd name="adj1" fmla="val 39221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curvado 5"/>
          <p:cNvCxnSpPr>
            <a:stCxn id="61" idx="2"/>
            <a:endCxn id="124" idx="3"/>
          </p:cNvCxnSpPr>
          <p:nvPr/>
        </p:nvCxnSpPr>
        <p:spPr>
          <a:xfrm rot="16200000" flipH="1">
            <a:off x="4797841" y="2000621"/>
            <a:ext cx="100820" cy="969628"/>
          </a:xfrm>
          <a:prstGeom prst="curvedConnector3">
            <a:avLst>
              <a:gd name="adj1" fmla="val 39221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curvado 18"/>
          <p:cNvCxnSpPr>
            <a:stCxn id="73" idx="2"/>
            <a:endCxn id="125" idx="3"/>
          </p:cNvCxnSpPr>
          <p:nvPr/>
        </p:nvCxnSpPr>
        <p:spPr>
          <a:xfrm rot="16200000" flipH="1">
            <a:off x="7258549" y="1984237"/>
            <a:ext cx="91595" cy="993170"/>
          </a:xfrm>
          <a:prstGeom prst="curvedConnector3">
            <a:avLst>
              <a:gd name="adj1" fmla="val 42164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curvado 21"/>
          <p:cNvCxnSpPr>
            <a:stCxn id="208" idx="6"/>
            <a:endCxn id="123" idx="0"/>
          </p:cNvCxnSpPr>
          <p:nvPr/>
        </p:nvCxnSpPr>
        <p:spPr>
          <a:xfrm>
            <a:off x="2298561" y="821936"/>
            <a:ext cx="779277" cy="1329200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curvado 28"/>
          <p:cNvCxnSpPr>
            <a:stCxn id="210" idx="6"/>
            <a:endCxn id="125" idx="0"/>
          </p:cNvCxnSpPr>
          <p:nvPr/>
        </p:nvCxnSpPr>
        <p:spPr>
          <a:xfrm>
            <a:off x="7054554" y="934682"/>
            <a:ext cx="905729" cy="120722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curvado 32"/>
          <p:cNvCxnSpPr>
            <a:stCxn id="209" idx="6"/>
          </p:cNvCxnSpPr>
          <p:nvPr/>
        </p:nvCxnSpPr>
        <p:spPr>
          <a:xfrm>
            <a:off x="4650779" y="895176"/>
            <a:ext cx="841637" cy="1239487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50"/>
          <p:cNvSpPr txBox="1"/>
          <p:nvPr/>
        </p:nvSpPr>
        <p:spPr>
          <a:xfrm>
            <a:off x="1126143" y="3837353"/>
            <a:ext cx="637533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/>
              <a:t>Other examples: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/>
              <a:t>advancing in university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/>
              <a:t>population dynamics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/>
              <a:t>processing of continuous elements</a:t>
            </a:r>
          </a:p>
        </p:txBody>
      </p:sp>
    </p:spTree>
    <p:extLst>
      <p:ext uri="{BB962C8B-B14F-4D97-AF65-F5344CB8AC3E}">
        <p14:creationId xmlns:p14="http://schemas.microsoft.com/office/powerpoint/2010/main" val="194198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266</Words>
  <Application>Microsoft Office PowerPoint</Application>
  <PresentationFormat>Presentación en pantalla (4:3)</PresentationFormat>
  <Paragraphs>198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Consolas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Demoras materiales de tipo “pipeline”</dc:title>
  <dc:creator>MSchaffernicht</dc:creator>
  <cp:lastModifiedBy>Martin Schaffernicht</cp:lastModifiedBy>
  <cp:revision>46</cp:revision>
  <dcterms:created xsi:type="dcterms:W3CDTF">2018-03-29T23:14:39Z</dcterms:created>
  <dcterms:modified xsi:type="dcterms:W3CDTF">2019-03-07T17:51:16Z</dcterms:modified>
</cp:coreProperties>
</file>