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7" r:id="rId3"/>
    <p:sldId id="259" r:id="rId4"/>
    <p:sldId id="260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8" r:id="rId19"/>
    <p:sldId id="279" r:id="rId20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33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51117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88851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95490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65039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19926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08642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2127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42060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6371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20553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89568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71002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ítulo 1"/>
          <p:cNvSpPr txBox="1">
            <a:spLocks/>
          </p:cNvSpPr>
          <p:nvPr/>
        </p:nvSpPr>
        <p:spPr>
          <a:xfrm>
            <a:off x="257908" y="145440"/>
            <a:ext cx="8737600" cy="2387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6600" b="1" dirty="0">
                <a:latin typeface="+mn-lt"/>
              </a:rPr>
              <a:t>Demoras </a:t>
            </a:r>
            <a:r>
              <a:rPr lang="es-CL" b="1" dirty="0">
                <a:latin typeface="+mn-lt"/>
              </a:rPr>
              <a:t>materiales de tipo “</a:t>
            </a:r>
            <a:r>
              <a:rPr lang="es-CL" sz="6000" b="1" dirty="0">
                <a:latin typeface="+mn-lt"/>
              </a:rPr>
              <a:t>pipeline</a:t>
            </a:r>
            <a:r>
              <a:rPr lang="es-CL" b="1" dirty="0">
                <a:latin typeface="+mn-lt"/>
              </a:rPr>
              <a:t>”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A2044714-3927-4C1A-A6C9-35FECD6AC39B}"/>
              </a:ext>
            </a:extLst>
          </p:cNvPr>
          <p:cNvSpPr txBox="1">
            <a:spLocks/>
          </p:cNvSpPr>
          <p:nvPr/>
        </p:nvSpPr>
        <p:spPr>
          <a:xfrm>
            <a:off x="1792292" y="4943343"/>
            <a:ext cx="6602492" cy="990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L" dirty="0"/>
              <a:t>Prof. Dr. Martin Schaffernicht</a:t>
            </a:r>
          </a:p>
          <a:p>
            <a:pPr marL="0" indent="0" algn="ctr">
              <a:buNone/>
            </a:pPr>
            <a:r>
              <a:rPr lang="es-CL" dirty="0"/>
              <a:t>Universidad de Talca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048202D-F910-40B4-9F1F-FB57D441F13A}"/>
              </a:ext>
            </a:extLst>
          </p:cNvPr>
          <p:cNvSpPr/>
          <p:nvPr/>
        </p:nvSpPr>
        <p:spPr>
          <a:xfrm>
            <a:off x="0" y="6066229"/>
            <a:ext cx="9252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ea typeface="Calibri" panose="020F0502020204030204" pitchFamily="34" charset="0"/>
              </a:rPr>
              <a:t>Proyecto de </a:t>
            </a:r>
            <a:r>
              <a:rPr lang="en-US" dirty="0" err="1">
                <a:ea typeface="Calibri" panose="020F0502020204030204" pitchFamily="34" charset="0"/>
              </a:rPr>
              <a:t>Innovación</a:t>
            </a:r>
            <a:r>
              <a:rPr lang="en-US" dirty="0">
                <a:ea typeface="Calibri" panose="020F0502020204030204" pitchFamily="34" charset="0"/>
              </a:rPr>
              <a:t> </a:t>
            </a:r>
            <a:r>
              <a:rPr lang="en-US" dirty="0" err="1">
                <a:ea typeface="Calibri" panose="020F0502020204030204" pitchFamily="34" charset="0"/>
              </a:rPr>
              <a:t>Docente</a:t>
            </a:r>
            <a:r>
              <a:rPr lang="en-US" dirty="0">
                <a:ea typeface="Calibri" panose="020F0502020204030204" pitchFamily="34" charset="0"/>
              </a:rPr>
              <a:t> # 1234567890 - </a:t>
            </a:r>
            <a:r>
              <a:rPr lang="es-ES" dirty="0">
                <a:ea typeface="Calibri" panose="020F0502020204030204" pitchFamily="34" charset="0"/>
              </a:rPr>
              <a:t>Reconocimiento y control de estructuras de adaptación en sistemas dinámicos para la gestión de organizaciones y sistemas sociales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9939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ángulo 10"/>
          <p:cNvSpPr/>
          <p:nvPr/>
        </p:nvSpPr>
        <p:spPr>
          <a:xfrm>
            <a:off x="2275251" y="1729037"/>
            <a:ext cx="557821" cy="750277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Rectángulo 11"/>
          <p:cNvSpPr/>
          <p:nvPr/>
        </p:nvSpPr>
        <p:spPr>
          <a:xfrm>
            <a:off x="3406045" y="1043239"/>
            <a:ext cx="557821" cy="750277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Rectángulo 8"/>
          <p:cNvSpPr/>
          <p:nvPr/>
        </p:nvSpPr>
        <p:spPr>
          <a:xfrm>
            <a:off x="2189286" y="1020968"/>
            <a:ext cx="1803400" cy="750277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3" name="Esquina doblada 32"/>
          <p:cNvSpPr/>
          <p:nvPr/>
        </p:nvSpPr>
        <p:spPr>
          <a:xfrm>
            <a:off x="1165476" y="856553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" name="Grupo 48"/>
          <p:cNvGrpSpPr/>
          <p:nvPr/>
        </p:nvGrpSpPr>
        <p:grpSpPr>
          <a:xfrm>
            <a:off x="647708" y="265617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09:00</a:t>
            </a:r>
          </a:p>
        </p:txBody>
      </p:sp>
      <p:sp>
        <p:nvSpPr>
          <p:cNvPr id="92" name="Rectángulo 91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93" name="Conector recto de flecha 92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cto 93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/>
          <p:cNvCxnSpPr>
            <a:stCxn id="114" idx="3"/>
          </p:cNvCxnSpPr>
          <p:nvPr/>
        </p:nvCxnSpPr>
        <p:spPr>
          <a:xfrm>
            <a:off x="715653" y="5689977"/>
            <a:ext cx="198095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de flecha 95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 recto 96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cto 97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recto 98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101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cto 102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ector recto 103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ector recto 104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ector recto 105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cto 106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109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ector recto 110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ector recto 111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CuadroTexto 112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14" name="CuadroTexto 113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15" name="CuadroTexto 114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16" name="Conector recto 115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735467" y="6279063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775683" y="6307935"/>
            <a:ext cx="138065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747098" y="6335607"/>
            <a:ext cx="16665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CuadroTexto 121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123" name="CuadroTexto 122"/>
          <p:cNvSpPr txBox="1"/>
          <p:nvPr/>
        </p:nvSpPr>
        <p:spPr>
          <a:xfrm>
            <a:off x="250647" y="4581368"/>
            <a:ext cx="992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Documentos</a:t>
            </a:r>
          </a:p>
        </p:txBody>
      </p:sp>
      <p:sp>
        <p:nvSpPr>
          <p:cNvPr id="31" name="Elipse 30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</p:spTree>
    <p:extLst>
      <p:ext uri="{BB962C8B-B14F-4D97-AF65-F5344CB8AC3E}">
        <p14:creationId xmlns:p14="http://schemas.microsoft.com/office/powerpoint/2010/main" val="410757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3" name="Esquina doblada 32"/>
          <p:cNvSpPr/>
          <p:nvPr/>
        </p:nvSpPr>
        <p:spPr>
          <a:xfrm>
            <a:off x="1165476" y="856553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" name="Grupo 48"/>
          <p:cNvGrpSpPr/>
          <p:nvPr/>
        </p:nvGrpSpPr>
        <p:grpSpPr>
          <a:xfrm>
            <a:off x="647708" y="265617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74" name="Esquina doblada 73"/>
          <p:cNvSpPr/>
          <p:nvPr/>
        </p:nvSpPr>
        <p:spPr>
          <a:xfrm>
            <a:off x="2856527" y="1119026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Rectángulo redondeado 74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09:05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77" name="Conector recto de flecha 7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cto 77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ector recto 78"/>
          <p:cNvCxnSpPr>
            <a:stCxn id="98" idx="3"/>
          </p:cNvCxnSpPr>
          <p:nvPr/>
        </p:nvCxnSpPr>
        <p:spPr>
          <a:xfrm>
            <a:off x="715653" y="5689977"/>
            <a:ext cx="440527" cy="8293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ector recto de flecha 79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ector recto 80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cto 81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cto 82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85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cto 86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ector recto 87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ector recto 88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cto 89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ector recto 92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cto 93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95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CuadroTexto 96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98" name="CuadroTexto 97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99" name="CuadroTexto 98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00" name="Conector recto 99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735467" y="6279063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101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cto 102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ector recto 103"/>
          <p:cNvCxnSpPr/>
          <p:nvPr/>
        </p:nvCxnSpPr>
        <p:spPr>
          <a:xfrm>
            <a:off x="775683" y="6307935"/>
            <a:ext cx="333411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ector recto 104"/>
          <p:cNvCxnSpPr/>
          <p:nvPr/>
        </p:nvCxnSpPr>
        <p:spPr>
          <a:xfrm>
            <a:off x="747098" y="6335607"/>
            <a:ext cx="380276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CuadroTexto 105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107" name="CuadroTexto 106"/>
          <p:cNvSpPr txBox="1"/>
          <p:nvPr/>
        </p:nvSpPr>
        <p:spPr>
          <a:xfrm>
            <a:off x="250647" y="4581368"/>
            <a:ext cx="992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Documentos</a:t>
            </a:r>
          </a:p>
        </p:txBody>
      </p:sp>
      <p:sp>
        <p:nvSpPr>
          <p:cNvPr id="111" name="Elipse 110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12" name="Elipse 111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13" name="Elipse 112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</p:spTree>
    <p:extLst>
      <p:ext uri="{BB962C8B-B14F-4D97-AF65-F5344CB8AC3E}">
        <p14:creationId xmlns:p14="http://schemas.microsoft.com/office/powerpoint/2010/main" val="324867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3" name="Esquina doblada 32"/>
          <p:cNvSpPr/>
          <p:nvPr/>
        </p:nvSpPr>
        <p:spPr>
          <a:xfrm>
            <a:off x="1165476" y="856553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" name="Grupo 48"/>
          <p:cNvGrpSpPr/>
          <p:nvPr/>
        </p:nvGrpSpPr>
        <p:grpSpPr>
          <a:xfrm>
            <a:off x="647708" y="265617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74" name="Esquina doblada 73"/>
          <p:cNvSpPr/>
          <p:nvPr/>
        </p:nvSpPr>
        <p:spPr>
          <a:xfrm>
            <a:off x="2856527" y="1119026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>
            <a:off x="2573829" y="1279534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7" name="Rectángulo redondeado 76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09:10</a:t>
            </a:r>
          </a:p>
        </p:txBody>
      </p:sp>
      <p:sp>
        <p:nvSpPr>
          <p:cNvPr id="142" name="Rectángulo 141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43" name="Conector recto de flecha 142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ector recto 144"/>
          <p:cNvCxnSpPr>
            <a:stCxn id="164" idx="3"/>
          </p:cNvCxnSpPr>
          <p:nvPr/>
        </p:nvCxnSpPr>
        <p:spPr>
          <a:xfrm>
            <a:off x="715653" y="5689977"/>
            <a:ext cx="577923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ector recto de flecha 145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ector recto 146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ector recto 147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ector recto 148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ector recto 149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recto 150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ector recto 151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ector recto 152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recto 153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recto 154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55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ector recto 156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ector recto 157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Conector recto 159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ector recto 160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ector recto 161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CuadroTexto 162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64" name="CuadroTexto 163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65" name="CuadroTexto 164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66" name="Conector recto 165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ector recto 166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ector recto 167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ector recto 168"/>
          <p:cNvCxnSpPr/>
          <p:nvPr/>
        </p:nvCxnSpPr>
        <p:spPr>
          <a:xfrm>
            <a:off x="1103662" y="5142402"/>
            <a:ext cx="189914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Conector recto 169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Conector recto 170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ector recto 171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ector recto 176"/>
          <p:cNvCxnSpPr/>
          <p:nvPr/>
        </p:nvCxnSpPr>
        <p:spPr>
          <a:xfrm>
            <a:off x="747098" y="6343422"/>
            <a:ext cx="546478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CuadroTexto 179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181" name="CuadroTexto 180"/>
          <p:cNvSpPr txBox="1"/>
          <p:nvPr/>
        </p:nvSpPr>
        <p:spPr>
          <a:xfrm>
            <a:off x="250647" y="4581368"/>
            <a:ext cx="992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Documentos</a:t>
            </a:r>
          </a:p>
        </p:txBody>
      </p:sp>
      <p:sp>
        <p:nvSpPr>
          <p:cNvPr id="185" name="Elipse 184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86" name="Elipse 185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87" name="Elipse 186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</p:spTree>
    <p:extLst>
      <p:ext uri="{BB962C8B-B14F-4D97-AF65-F5344CB8AC3E}">
        <p14:creationId xmlns:p14="http://schemas.microsoft.com/office/powerpoint/2010/main" val="108373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3" name="Esquina doblada 32"/>
          <p:cNvSpPr/>
          <p:nvPr/>
        </p:nvSpPr>
        <p:spPr>
          <a:xfrm>
            <a:off x="1165476" y="856553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" name="Grupo 48"/>
          <p:cNvGrpSpPr/>
          <p:nvPr/>
        </p:nvGrpSpPr>
        <p:grpSpPr>
          <a:xfrm>
            <a:off x="647708" y="265617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74" name="Esquina doblada 73"/>
          <p:cNvSpPr/>
          <p:nvPr/>
        </p:nvSpPr>
        <p:spPr>
          <a:xfrm>
            <a:off x="2684218" y="1218139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Esquina doblada 74"/>
          <p:cNvSpPr/>
          <p:nvPr/>
        </p:nvSpPr>
        <p:spPr>
          <a:xfrm>
            <a:off x="5056682" y="1678397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>
            <a:off x="2988775" y="1045238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7" name="Rectángulo redondeado 76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09:15</a:t>
            </a:r>
          </a:p>
        </p:txBody>
      </p:sp>
      <p:sp>
        <p:nvSpPr>
          <p:cNvPr id="114" name="Rectángulo 113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15" name="Conector recto de flecha 114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ector recto 115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>
            <a:stCxn id="136" idx="3"/>
          </p:cNvCxnSpPr>
          <p:nvPr/>
        </p:nvCxnSpPr>
        <p:spPr>
          <a:xfrm>
            <a:off x="715653" y="5689977"/>
            <a:ext cx="767837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ector recto de flecha 117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ector recto 123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ector recto 126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ector recto 127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ector recto 130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ector recto 131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ector recto 132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ector recto 133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CuadroTexto 134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36" name="CuadroTexto 135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37" name="CuadroTexto 136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38" name="Conector recto 137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ector recto 138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recto 139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ector recto 140"/>
          <p:cNvCxnSpPr/>
          <p:nvPr/>
        </p:nvCxnSpPr>
        <p:spPr>
          <a:xfrm>
            <a:off x="1103662" y="5142402"/>
            <a:ext cx="379828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ector recto 141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ector recto 142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>
            <a:off x="926447" y="6307935"/>
            <a:ext cx="317101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ector recto 144"/>
          <p:cNvCxnSpPr/>
          <p:nvPr/>
        </p:nvCxnSpPr>
        <p:spPr>
          <a:xfrm>
            <a:off x="1293576" y="5715732"/>
            <a:ext cx="18991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ector recto 147"/>
          <p:cNvCxnSpPr/>
          <p:nvPr/>
        </p:nvCxnSpPr>
        <p:spPr>
          <a:xfrm>
            <a:off x="1278329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ector recto 148"/>
          <p:cNvCxnSpPr/>
          <p:nvPr/>
        </p:nvCxnSpPr>
        <p:spPr>
          <a:xfrm>
            <a:off x="747098" y="6327792"/>
            <a:ext cx="736392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CuadroTexto 151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153" name="CuadroTexto 152"/>
          <p:cNvSpPr txBox="1"/>
          <p:nvPr/>
        </p:nvSpPr>
        <p:spPr>
          <a:xfrm>
            <a:off x="250647" y="4581368"/>
            <a:ext cx="992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Documentos</a:t>
            </a:r>
          </a:p>
        </p:txBody>
      </p:sp>
      <p:sp>
        <p:nvSpPr>
          <p:cNvPr id="157" name="Elipse 156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58" name="Elipse 157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59" name="Elipse 158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</p:spTree>
    <p:extLst>
      <p:ext uri="{BB962C8B-B14F-4D97-AF65-F5344CB8AC3E}">
        <p14:creationId xmlns:p14="http://schemas.microsoft.com/office/powerpoint/2010/main" val="102948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3" name="Esquina doblada 32"/>
          <p:cNvSpPr/>
          <p:nvPr/>
        </p:nvSpPr>
        <p:spPr>
          <a:xfrm>
            <a:off x="1165476" y="856553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" name="Grupo 48"/>
          <p:cNvGrpSpPr/>
          <p:nvPr/>
        </p:nvGrpSpPr>
        <p:grpSpPr>
          <a:xfrm>
            <a:off x="647708" y="265617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74" name="Esquina doblada 73"/>
          <p:cNvSpPr/>
          <p:nvPr/>
        </p:nvSpPr>
        <p:spPr>
          <a:xfrm>
            <a:off x="2941033" y="1078016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Esquina doblada 74"/>
          <p:cNvSpPr/>
          <p:nvPr/>
        </p:nvSpPr>
        <p:spPr>
          <a:xfrm>
            <a:off x="5056682" y="1678397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>
            <a:off x="4808297" y="1856473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7" name="Esquina doblada 76"/>
          <p:cNvSpPr/>
          <p:nvPr/>
        </p:nvSpPr>
        <p:spPr>
          <a:xfrm>
            <a:off x="2677395" y="1242711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8" name="Rectángulo redondeado 77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09:20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20" name="Conector recto de flecha 119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121"/>
          <p:cNvCxnSpPr>
            <a:stCxn id="141" idx="3"/>
          </p:cNvCxnSpPr>
          <p:nvPr/>
        </p:nvCxnSpPr>
        <p:spPr>
          <a:xfrm>
            <a:off x="715653" y="5689977"/>
            <a:ext cx="957751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recto de flecha 122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ector recto 123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ector recto 126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ector recto 127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ector recto 130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ector recto 131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ector recto 132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ector recto 133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Conector recto 134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ector recto 138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CuadroTexto 139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41" name="CuadroTexto 140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42" name="CuadroTexto 141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43" name="Conector recto 142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ector recto 144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ector recto 145"/>
          <p:cNvCxnSpPr/>
          <p:nvPr/>
        </p:nvCxnSpPr>
        <p:spPr>
          <a:xfrm>
            <a:off x="1103662" y="5142402"/>
            <a:ext cx="583026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ector recto 146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ector recto 147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ector recto 148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recto 150"/>
          <p:cNvCxnSpPr/>
          <p:nvPr/>
        </p:nvCxnSpPr>
        <p:spPr>
          <a:xfrm>
            <a:off x="1497840" y="5108754"/>
            <a:ext cx="188848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ector recto 151"/>
          <p:cNvCxnSpPr/>
          <p:nvPr/>
        </p:nvCxnSpPr>
        <p:spPr>
          <a:xfrm>
            <a:off x="1499815" y="5086455"/>
            <a:ext cx="0" cy="603522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recto 153"/>
          <p:cNvCxnSpPr/>
          <p:nvPr/>
        </p:nvCxnSpPr>
        <p:spPr>
          <a:xfrm>
            <a:off x="760053" y="6335607"/>
            <a:ext cx="913351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CuadroTexto 156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158" name="CuadroTexto 157"/>
          <p:cNvSpPr txBox="1"/>
          <p:nvPr/>
        </p:nvSpPr>
        <p:spPr>
          <a:xfrm>
            <a:off x="250647" y="4581368"/>
            <a:ext cx="992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Documentos</a:t>
            </a:r>
          </a:p>
        </p:txBody>
      </p:sp>
      <p:cxnSp>
        <p:nvCxnSpPr>
          <p:cNvPr id="159" name="Conector recto 158"/>
          <p:cNvCxnSpPr/>
          <p:nvPr/>
        </p:nvCxnSpPr>
        <p:spPr>
          <a:xfrm>
            <a:off x="1293576" y="5715732"/>
            <a:ext cx="18991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Conector recto 159"/>
          <p:cNvCxnSpPr/>
          <p:nvPr/>
        </p:nvCxnSpPr>
        <p:spPr>
          <a:xfrm>
            <a:off x="1278329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Elipse 163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65" name="Elipse 164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66" name="Elipse 165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</p:spTree>
    <p:extLst>
      <p:ext uri="{BB962C8B-B14F-4D97-AF65-F5344CB8AC3E}">
        <p14:creationId xmlns:p14="http://schemas.microsoft.com/office/powerpoint/2010/main" val="53761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3" name="Esquina doblada 32"/>
          <p:cNvSpPr/>
          <p:nvPr/>
        </p:nvSpPr>
        <p:spPr>
          <a:xfrm>
            <a:off x="1165476" y="856553"/>
            <a:ext cx="368049" cy="508000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" name="Grupo 48"/>
          <p:cNvGrpSpPr/>
          <p:nvPr/>
        </p:nvGrpSpPr>
        <p:grpSpPr>
          <a:xfrm>
            <a:off x="647708" y="265617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74" name="Esquina doblada 73"/>
          <p:cNvSpPr/>
          <p:nvPr/>
        </p:nvSpPr>
        <p:spPr>
          <a:xfrm>
            <a:off x="4832119" y="1851902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Esquina doblada 74"/>
          <p:cNvSpPr/>
          <p:nvPr/>
        </p:nvSpPr>
        <p:spPr>
          <a:xfrm>
            <a:off x="7440621" y="2123892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>
            <a:off x="5101738" y="1676479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7" name="Esquina doblada 76"/>
          <p:cNvSpPr/>
          <p:nvPr/>
        </p:nvSpPr>
        <p:spPr>
          <a:xfrm>
            <a:off x="2677395" y="1242711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8" name="Esquina doblada 77"/>
          <p:cNvSpPr/>
          <p:nvPr/>
        </p:nvSpPr>
        <p:spPr>
          <a:xfrm>
            <a:off x="3040193" y="1060319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9" name="Rectángulo redondeado 78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09:25</a:t>
            </a:r>
          </a:p>
        </p:txBody>
      </p:sp>
      <p:sp>
        <p:nvSpPr>
          <p:cNvPr id="80" name="Rectángulo 79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81" name="Conector recto de flecha 80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cto 81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cto 82"/>
          <p:cNvCxnSpPr>
            <a:stCxn id="102" idx="3"/>
          </p:cNvCxnSpPr>
          <p:nvPr/>
        </p:nvCxnSpPr>
        <p:spPr>
          <a:xfrm>
            <a:off x="715653" y="5689977"/>
            <a:ext cx="1147665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ector recto de flecha 83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85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cto 86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ector recto 87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ector recto 88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cto 89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ector recto 92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cto 93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95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 recto 96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cto 97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recto 98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CuadroTexto 100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02" name="CuadroTexto 101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03" name="CuadroTexto 102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04" name="Conector recto 103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ector recto 104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ector recto 105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cto 106"/>
          <p:cNvCxnSpPr/>
          <p:nvPr/>
        </p:nvCxnSpPr>
        <p:spPr>
          <a:xfrm>
            <a:off x="1103662" y="5142402"/>
            <a:ext cx="752990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109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ector recto 110"/>
          <p:cNvCxnSpPr/>
          <p:nvPr/>
        </p:nvCxnSpPr>
        <p:spPr>
          <a:xfrm>
            <a:off x="1293576" y="5715732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ector recto 111"/>
          <p:cNvCxnSpPr/>
          <p:nvPr/>
        </p:nvCxnSpPr>
        <p:spPr>
          <a:xfrm>
            <a:off x="1482202" y="5108754"/>
            <a:ext cx="38111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recto 112"/>
          <p:cNvCxnSpPr/>
          <p:nvPr/>
        </p:nvCxnSpPr>
        <p:spPr>
          <a:xfrm>
            <a:off x="1484177" y="5086455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ector recto 113"/>
          <p:cNvCxnSpPr/>
          <p:nvPr/>
        </p:nvCxnSpPr>
        <p:spPr>
          <a:xfrm>
            <a:off x="1286142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775683" y="6335607"/>
            <a:ext cx="89536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ector recto 115"/>
          <p:cNvCxnSpPr/>
          <p:nvPr/>
        </p:nvCxnSpPr>
        <p:spPr>
          <a:xfrm>
            <a:off x="1674005" y="5704329"/>
            <a:ext cx="18264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/>
          <p:cNvCxnSpPr/>
          <p:nvPr/>
        </p:nvCxnSpPr>
        <p:spPr>
          <a:xfrm>
            <a:off x="1674005" y="5686867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CuadroTexto 119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121" name="CuadroTexto 120"/>
          <p:cNvSpPr txBox="1"/>
          <p:nvPr/>
        </p:nvSpPr>
        <p:spPr>
          <a:xfrm>
            <a:off x="250647" y="4581368"/>
            <a:ext cx="992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Documentos</a:t>
            </a:r>
          </a:p>
        </p:txBody>
      </p:sp>
      <p:sp>
        <p:nvSpPr>
          <p:cNvPr id="122" name="Elipse 121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23" name="Elipse 122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24" name="Elipse 123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</p:spTree>
    <p:extLst>
      <p:ext uri="{BB962C8B-B14F-4D97-AF65-F5344CB8AC3E}">
        <p14:creationId xmlns:p14="http://schemas.microsoft.com/office/powerpoint/2010/main" val="110944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3" name="Esquina doblada 32"/>
          <p:cNvSpPr/>
          <p:nvPr/>
        </p:nvSpPr>
        <p:spPr>
          <a:xfrm>
            <a:off x="1165476" y="856553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" name="Grupo 48"/>
          <p:cNvGrpSpPr/>
          <p:nvPr/>
        </p:nvGrpSpPr>
        <p:grpSpPr>
          <a:xfrm>
            <a:off x="647708" y="265617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74" name="Esquina doblada 73"/>
          <p:cNvSpPr/>
          <p:nvPr/>
        </p:nvSpPr>
        <p:spPr>
          <a:xfrm>
            <a:off x="5221287" y="1617729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Esquina doblada 74"/>
          <p:cNvSpPr/>
          <p:nvPr/>
        </p:nvSpPr>
        <p:spPr>
          <a:xfrm>
            <a:off x="7440621" y="2123892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>
            <a:off x="7167815" y="2300619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7" name="Esquina doblada 76"/>
          <p:cNvSpPr/>
          <p:nvPr/>
        </p:nvSpPr>
        <p:spPr>
          <a:xfrm>
            <a:off x="2677395" y="1242711"/>
            <a:ext cx="368049" cy="508000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8" name="Esquina doblada 77"/>
          <p:cNvSpPr/>
          <p:nvPr/>
        </p:nvSpPr>
        <p:spPr>
          <a:xfrm>
            <a:off x="4900374" y="1803507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9" name="Esquina doblada 78"/>
          <p:cNvSpPr/>
          <p:nvPr/>
        </p:nvSpPr>
        <p:spPr>
          <a:xfrm>
            <a:off x="2978033" y="1073027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0" name="Rectángulo redondeado 79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09:30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24" name="Conector recto de flecha 123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ector recto 125"/>
          <p:cNvCxnSpPr>
            <a:stCxn id="145" idx="3"/>
          </p:cNvCxnSpPr>
          <p:nvPr/>
        </p:nvCxnSpPr>
        <p:spPr>
          <a:xfrm>
            <a:off x="715653" y="5689977"/>
            <a:ext cx="1337579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ector recto de flecha 126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ector recto 127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ector recto 130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ector recto 131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ector recto 132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ector recto 133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Conector recto 134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ector recto 138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recto 139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ector recto 140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ector recto 141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ector recto 142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CuadroTexto 143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45" name="CuadroTexto 144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46" name="CuadroTexto 145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47" name="Conector recto 146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ector recto 147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ector recto 148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ector recto 149"/>
          <p:cNvCxnSpPr/>
          <p:nvPr/>
        </p:nvCxnSpPr>
        <p:spPr>
          <a:xfrm>
            <a:off x="1103662" y="5142402"/>
            <a:ext cx="949570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recto 150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ector recto 151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ector recto 152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recto 153"/>
          <p:cNvCxnSpPr/>
          <p:nvPr/>
        </p:nvCxnSpPr>
        <p:spPr>
          <a:xfrm>
            <a:off x="1293576" y="5715732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recto 154"/>
          <p:cNvCxnSpPr/>
          <p:nvPr/>
        </p:nvCxnSpPr>
        <p:spPr>
          <a:xfrm>
            <a:off x="1482202" y="5108754"/>
            <a:ext cx="571030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55"/>
          <p:cNvCxnSpPr/>
          <p:nvPr/>
        </p:nvCxnSpPr>
        <p:spPr>
          <a:xfrm>
            <a:off x="1484177" y="5086455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ector recto 156"/>
          <p:cNvCxnSpPr/>
          <p:nvPr/>
        </p:nvCxnSpPr>
        <p:spPr>
          <a:xfrm>
            <a:off x="1286142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ector recto 157"/>
          <p:cNvCxnSpPr/>
          <p:nvPr/>
        </p:nvCxnSpPr>
        <p:spPr>
          <a:xfrm>
            <a:off x="775683" y="6335607"/>
            <a:ext cx="89536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1674005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Conector recto 159"/>
          <p:cNvCxnSpPr/>
          <p:nvPr/>
        </p:nvCxnSpPr>
        <p:spPr>
          <a:xfrm>
            <a:off x="1674005" y="5686867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CuadroTexto 160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162" name="CuadroTexto 161"/>
          <p:cNvSpPr txBox="1"/>
          <p:nvPr/>
        </p:nvSpPr>
        <p:spPr>
          <a:xfrm>
            <a:off x="250647" y="4581368"/>
            <a:ext cx="992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Documentos</a:t>
            </a:r>
          </a:p>
        </p:txBody>
      </p:sp>
      <p:cxnSp>
        <p:nvCxnSpPr>
          <p:cNvPr id="163" name="Conector recto 162"/>
          <p:cNvCxnSpPr/>
          <p:nvPr/>
        </p:nvCxnSpPr>
        <p:spPr>
          <a:xfrm>
            <a:off x="1863318" y="5085664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ector recto 163"/>
          <p:cNvCxnSpPr/>
          <p:nvPr/>
        </p:nvCxnSpPr>
        <p:spPr>
          <a:xfrm>
            <a:off x="1863318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Elipse 164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66" name="Elipse 165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67" name="Elipse 166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</p:spTree>
    <p:extLst>
      <p:ext uri="{BB962C8B-B14F-4D97-AF65-F5344CB8AC3E}">
        <p14:creationId xmlns:p14="http://schemas.microsoft.com/office/powerpoint/2010/main" val="315726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3" name="Esquina doblada 32"/>
          <p:cNvSpPr/>
          <p:nvPr/>
        </p:nvSpPr>
        <p:spPr>
          <a:xfrm>
            <a:off x="1165476" y="856553"/>
            <a:ext cx="368049" cy="508000"/>
          </a:xfrm>
          <a:prstGeom prst="foldedCorner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" name="Grupo 48"/>
          <p:cNvGrpSpPr/>
          <p:nvPr/>
        </p:nvGrpSpPr>
        <p:grpSpPr>
          <a:xfrm>
            <a:off x="647708" y="265617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74" name="Esquina doblada 73"/>
          <p:cNvSpPr/>
          <p:nvPr/>
        </p:nvSpPr>
        <p:spPr>
          <a:xfrm>
            <a:off x="7196511" y="2280984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>
            <a:off x="7495449" y="2104175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7" name="Esquina doblada 76"/>
          <p:cNvSpPr/>
          <p:nvPr/>
        </p:nvSpPr>
        <p:spPr>
          <a:xfrm>
            <a:off x="2988775" y="1062388"/>
            <a:ext cx="368049" cy="508000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8" name="Esquina doblada 77"/>
          <p:cNvSpPr/>
          <p:nvPr/>
        </p:nvSpPr>
        <p:spPr>
          <a:xfrm>
            <a:off x="5127151" y="1678397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9" name="Esquina doblada 78"/>
          <p:cNvSpPr/>
          <p:nvPr/>
        </p:nvSpPr>
        <p:spPr>
          <a:xfrm>
            <a:off x="4808297" y="1854242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80" name="Grupo 79"/>
          <p:cNvGrpSpPr/>
          <p:nvPr/>
        </p:nvGrpSpPr>
        <p:grpSpPr>
          <a:xfrm flipH="1">
            <a:off x="7976836" y="3786448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81" name="Elipse 80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2" name="Conector recto 81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ángulo 82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4" name="Conector recto 83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cto 84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ángulo 85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7" name="Conector recto 86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 recto 87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recto 88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cto 89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Esquina doblada 90"/>
          <p:cNvSpPr/>
          <p:nvPr/>
        </p:nvSpPr>
        <p:spPr>
          <a:xfrm flipH="1">
            <a:off x="7838604" y="4268843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2" name="Esquina doblada 91"/>
          <p:cNvSpPr/>
          <p:nvPr/>
        </p:nvSpPr>
        <p:spPr>
          <a:xfrm>
            <a:off x="2677571" y="1244087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3" name="Rectángulo redondeado 92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09:35</a:t>
            </a:r>
          </a:p>
        </p:txBody>
      </p:sp>
      <p:sp>
        <p:nvSpPr>
          <p:cNvPr id="136" name="Rectángulo 13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37" name="Conector recto de flecha 13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ector recto 138"/>
          <p:cNvCxnSpPr>
            <a:stCxn id="158" idx="3"/>
          </p:cNvCxnSpPr>
          <p:nvPr/>
        </p:nvCxnSpPr>
        <p:spPr>
          <a:xfrm>
            <a:off x="715653" y="5689977"/>
            <a:ext cx="1527493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recto de flecha 139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ector recto 140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ector recto 141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ector recto 142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ector recto 144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ector recto 145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ector recto 146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ector recto 147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ector recto 148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ector recto 149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recto 150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ector recto 151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ector recto 152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recto 153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recto 154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55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CuadroTexto 156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58" name="CuadroTexto 157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59" name="CuadroTexto 158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60" name="Conector recto 159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ector recto 160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ector recto 161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ector recto 162"/>
          <p:cNvCxnSpPr/>
          <p:nvPr/>
        </p:nvCxnSpPr>
        <p:spPr>
          <a:xfrm>
            <a:off x="1103662" y="5142402"/>
            <a:ext cx="1139484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ector recto 163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cto 164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ector recto 166"/>
          <p:cNvCxnSpPr/>
          <p:nvPr/>
        </p:nvCxnSpPr>
        <p:spPr>
          <a:xfrm>
            <a:off x="1293576" y="5715732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ector recto 167"/>
          <p:cNvCxnSpPr/>
          <p:nvPr/>
        </p:nvCxnSpPr>
        <p:spPr>
          <a:xfrm>
            <a:off x="1482202" y="5108754"/>
            <a:ext cx="76094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ector recto 168"/>
          <p:cNvCxnSpPr/>
          <p:nvPr/>
        </p:nvCxnSpPr>
        <p:spPr>
          <a:xfrm>
            <a:off x="1484177" y="5086455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Conector recto 169"/>
          <p:cNvCxnSpPr/>
          <p:nvPr/>
        </p:nvCxnSpPr>
        <p:spPr>
          <a:xfrm>
            <a:off x="1286142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Conector recto 170"/>
          <p:cNvCxnSpPr/>
          <p:nvPr/>
        </p:nvCxnSpPr>
        <p:spPr>
          <a:xfrm>
            <a:off x="775683" y="6335607"/>
            <a:ext cx="89536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ector recto 171"/>
          <p:cNvCxnSpPr/>
          <p:nvPr/>
        </p:nvCxnSpPr>
        <p:spPr>
          <a:xfrm>
            <a:off x="1674005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ector recto 172"/>
          <p:cNvCxnSpPr/>
          <p:nvPr/>
        </p:nvCxnSpPr>
        <p:spPr>
          <a:xfrm>
            <a:off x="1674005" y="5686867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CuadroTexto 173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175" name="CuadroTexto 174"/>
          <p:cNvSpPr txBox="1"/>
          <p:nvPr/>
        </p:nvSpPr>
        <p:spPr>
          <a:xfrm>
            <a:off x="250647" y="4581368"/>
            <a:ext cx="992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Documentos</a:t>
            </a:r>
          </a:p>
        </p:txBody>
      </p:sp>
      <p:cxnSp>
        <p:nvCxnSpPr>
          <p:cNvPr id="176" name="Conector recto 175"/>
          <p:cNvCxnSpPr/>
          <p:nvPr/>
        </p:nvCxnSpPr>
        <p:spPr>
          <a:xfrm>
            <a:off x="1878851" y="5073830"/>
            <a:ext cx="364295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ector recto 176"/>
          <p:cNvCxnSpPr/>
          <p:nvPr/>
        </p:nvCxnSpPr>
        <p:spPr>
          <a:xfrm>
            <a:off x="1878851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Elipse 177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79" name="Elipse 178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80" name="Elipse 179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</p:spTree>
    <p:extLst>
      <p:ext uri="{BB962C8B-B14F-4D97-AF65-F5344CB8AC3E}">
        <p14:creationId xmlns:p14="http://schemas.microsoft.com/office/powerpoint/2010/main" val="4151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3" name="Esquina doblada 32"/>
          <p:cNvSpPr/>
          <p:nvPr/>
        </p:nvSpPr>
        <p:spPr>
          <a:xfrm>
            <a:off x="2705849" y="1240466"/>
            <a:ext cx="368049" cy="508000"/>
          </a:xfrm>
          <a:prstGeom prst="foldedCorner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74" name="Esquina doblada 73"/>
          <p:cNvSpPr/>
          <p:nvPr/>
        </p:nvSpPr>
        <p:spPr>
          <a:xfrm>
            <a:off x="7563350" y="2053184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7" name="Esquina doblada 76"/>
          <p:cNvSpPr/>
          <p:nvPr/>
        </p:nvSpPr>
        <p:spPr>
          <a:xfrm>
            <a:off x="4873146" y="1826935"/>
            <a:ext cx="368049" cy="508000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8" name="Esquina doblada 77"/>
          <p:cNvSpPr/>
          <p:nvPr/>
        </p:nvSpPr>
        <p:spPr>
          <a:xfrm>
            <a:off x="7261228" y="2217202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9" name="Esquina doblada 78"/>
          <p:cNvSpPr/>
          <p:nvPr/>
        </p:nvSpPr>
        <p:spPr>
          <a:xfrm>
            <a:off x="5144486" y="1656716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80" name="Grupo 79"/>
          <p:cNvGrpSpPr/>
          <p:nvPr/>
        </p:nvGrpSpPr>
        <p:grpSpPr>
          <a:xfrm flipH="1">
            <a:off x="7976836" y="3786448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81" name="Elipse 80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2" name="Conector recto 81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ángulo 82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4" name="Conector recto 83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cto 84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ángulo 85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7" name="Conector recto 86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 recto 87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recto 88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cto 89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Esquina doblada 90"/>
          <p:cNvSpPr/>
          <p:nvPr/>
        </p:nvSpPr>
        <p:spPr>
          <a:xfrm flipH="1">
            <a:off x="7838604" y="4268843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2" name="Esquina doblada 91"/>
          <p:cNvSpPr/>
          <p:nvPr/>
        </p:nvSpPr>
        <p:spPr>
          <a:xfrm>
            <a:off x="2997199" y="1069361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Cilindro 74"/>
          <p:cNvSpPr/>
          <p:nvPr/>
        </p:nvSpPr>
        <p:spPr>
          <a:xfrm>
            <a:off x="5867891" y="5509237"/>
            <a:ext cx="892175" cy="860197"/>
          </a:xfrm>
          <a:prstGeom prst="can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3" name="Esquina doblada 92"/>
          <p:cNvSpPr/>
          <p:nvPr/>
        </p:nvSpPr>
        <p:spPr>
          <a:xfrm rot="18000000" flipH="1">
            <a:off x="5903570" y="5278682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4" name="Rectángulo redondeado 93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09:40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38" name="Conector recto de flecha 137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ector recto 138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recto 139"/>
          <p:cNvCxnSpPr>
            <a:stCxn id="159" idx="3"/>
          </p:cNvCxnSpPr>
          <p:nvPr/>
        </p:nvCxnSpPr>
        <p:spPr>
          <a:xfrm>
            <a:off x="715653" y="5689977"/>
            <a:ext cx="1527493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ector recto de flecha 140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ector recto 141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ector recto 142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ector recto 144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ector recto 145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ector recto 146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ector recto 147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ector recto 148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ector recto 149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recto 150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ector recto 151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ector recto 152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recto 153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recto 154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55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ector recto 156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CuadroTexto 157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59" name="CuadroTexto 158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60" name="CuadroTexto 159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61" name="Conector recto 160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ector recto 161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ector recto 162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ector recto 163"/>
          <p:cNvCxnSpPr/>
          <p:nvPr/>
        </p:nvCxnSpPr>
        <p:spPr>
          <a:xfrm>
            <a:off x="1103662" y="5142402"/>
            <a:ext cx="1329398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cto 164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ector recto 166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ector recto 167"/>
          <p:cNvCxnSpPr/>
          <p:nvPr/>
        </p:nvCxnSpPr>
        <p:spPr>
          <a:xfrm>
            <a:off x="1293576" y="5715732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ector recto 168"/>
          <p:cNvCxnSpPr/>
          <p:nvPr/>
        </p:nvCxnSpPr>
        <p:spPr>
          <a:xfrm>
            <a:off x="1482202" y="5108754"/>
            <a:ext cx="950858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Conector recto 169"/>
          <p:cNvCxnSpPr/>
          <p:nvPr/>
        </p:nvCxnSpPr>
        <p:spPr>
          <a:xfrm>
            <a:off x="1484177" y="5086455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Conector recto 170"/>
          <p:cNvCxnSpPr/>
          <p:nvPr/>
        </p:nvCxnSpPr>
        <p:spPr>
          <a:xfrm>
            <a:off x="1286142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ector recto 171"/>
          <p:cNvCxnSpPr/>
          <p:nvPr/>
        </p:nvCxnSpPr>
        <p:spPr>
          <a:xfrm>
            <a:off x="775683" y="6335607"/>
            <a:ext cx="89536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ector recto 172"/>
          <p:cNvCxnSpPr/>
          <p:nvPr/>
        </p:nvCxnSpPr>
        <p:spPr>
          <a:xfrm>
            <a:off x="1674005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Conector recto 173"/>
          <p:cNvCxnSpPr/>
          <p:nvPr/>
        </p:nvCxnSpPr>
        <p:spPr>
          <a:xfrm>
            <a:off x="1674005" y="5686867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CuadroTexto 174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176" name="CuadroTexto 175"/>
          <p:cNvSpPr txBox="1"/>
          <p:nvPr/>
        </p:nvSpPr>
        <p:spPr>
          <a:xfrm>
            <a:off x="250647" y="4581368"/>
            <a:ext cx="992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Documentos</a:t>
            </a:r>
          </a:p>
        </p:txBody>
      </p:sp>
      <p:cxnSp>
        <p:nvCxnSpPr>
          <p:cNvPr id="177" name="Conector recto 176"/>
          <p:cNvCxnSpPr/>
          <p:nvPr/>
        </p:nvCxnSpPr>
        <p:spPr>
          <a:xfrm>
            <a:off x="1878851" y="5073830"/>
            <a:ext cx="554209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ector recto 177"/>
          <p:cNvCxnSpPr/>
          <p:nvPr/>
        </p:nvCxnSpPr>
        <p:spPr>
          <a:xfrm>
            <a:off x="1878851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onector recto 178"/>
          <p:cNvCxnSpPr/>
          <p:nvPr/>
        </p:nvCxnSpPr>
        <p:spPr>
          <a:xfrm>
            <a:off x="2223332" y="6302001"/>
            <a:ext cx="209728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ector recto 179"/>
          <p:cNvCxnSpPr/>
          <p:nvPr/>
        </p:nvCxnSpPr>
        <p:spPr>
          <a:xfrm>
            <a:off x="2243146" y="5698270"/>
            <a:ext cx="0" cy="607262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Elipse 180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82" name="Elipse 181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83" name="Elipse 182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</p:spTree>
    <p:extLst>
      <p:ext uri="{BB962C8B-B14F-4D97-AF65-F5344CB8AC3E}">
        <p14:creationId xmlns:p14="http://schemas.microsoft.com/office/powerpoint/2010/main" val="73348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3" name="Esquina doblada 32"/>
          <p:cNvSpPr/>
          <p:nvPr/>
        </p:nvSpPr>
        <p:spPr>
          <a:xfrm>
            <a:off x="2941151" y="1099410"/>
            <a:ext cx="368049" cy="508000"/>
          </a:xfrm>
          <a:prstGeom prst="foldedCorner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77" name="Esquina doblada 76"/>
          <p:cNvSpPr/>
          <p:nvPr/>
        </p:nvSpPr>
        <p:spPr>
          <a:xfrm>
            <a:off x="5122865" y="1678397"/>
            <a:ext cx="368049" cy="508000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8" name="Esquina doblada 77"/>
          <p:cNvSpPr/>
          <p:nvPr/>
        </p:nvSpPr>
        <p:spPr>
          <a:xfrm>
            <a:off x="7597908" y="2063694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9" name="Esquina doblada 78"/>
          <p:cNvSpPr/>
          <p:nvPr/>
        </p:nvSpPr>
        <p:spPr>
          <a:xfrm>
            <a:off x="7263064" y="2244059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80" name="Grupo 79"/>
          <p:cNvGrpSpPr/>
          <p:nvPr/>
        </p:nvGrpSpPr>
        <p:grpSpPr>
          <a:xfrm flipH="1">
            <a:off x="7976836" y="3786448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81" name="Elipse 80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2" name="Conector recto 81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ángulo 82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4" name="Conector recto 83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cto 84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ángulo 85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7" name="Conector recto 86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 recto 87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recto 88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cto 89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Esquina doblada 90"/>
          <p:cNvSpPr/>
          <p:nvPr/>
        </p:nvSpPr>
        <p:spPr>
          <a:xfrm flipH="1">
            <a:off x="7838604" y="4268843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2" name="Esquina doblada 91"/>
          <p:cNvSpPr/>
          <p:nvPr/>
        </p:nvSpPr>
        <p:spPr>
          <a:xfrm>
            <a:off x="4832119" y="1850963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Cilindro 74"/>
          <p:cNvSpPr/>
          <p:nvPr/>
        </p:nvSpPr>
        <p:spPr>
          <a:xfrm>
            <a:off x="5867891" y="5509237"/>
            <a:ext cx="892175" cy="860197"/>
          </a:xfrm>
          <a:prstGeom prst="can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3" name="Esquina doblada 92"/>
          <p:cNvSpPr/>
          <p:nvPr/>
        </p:nvSpPr>
        <p:spPr>
          <a:xfrm rot="18000000" flipH="1">
            <a:off x="5903570" y="5278682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 rot="18000000" flipH="1">
            <a:off x="5990375" y="5300954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4" name="Rectángulo redondeado 93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09:45</a:t>
            </a:r>
          </a:p>
        </p:txBody>
      </p:sp>
      <p:sp>
        <p:nvSpPr>
          <p:cNvPr id="139" name="Rectángulo 138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40" name="Conector recto de flecha 139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ector recto 140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ector recto 141"/>
          <p:cNvCxnSpPr>
            <a:stCxn id="161" idx="3"/>
          </p:cNvCxnSpPr>
          <p:nvPr/>
        </p:nvCxnSpPr>
        <p:spPr>
          <a:xfrm>
            <a:off x="715653" y="5689977"/>
            <a:ext cx="1527493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ector recto de flecha 142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ector recto 144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ector recto 145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ector recto 146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ector recto 147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ector recto 148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ector recto 149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recto 150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ector recto 151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ector recto 152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recto 153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recto 154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55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ector recto 156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ector recto 157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CuadroTexto 159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61" name="CuadroTexto 160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62" name="CuadroTexto 161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63" name="Conector recto 162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ector recto 163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cto 164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1103662" y="5142402"/>
            <a:ext cx="1329398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ector recto 166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ector recto 167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ector recto 168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Conector recto 169"/>
          <p:cNvCxnSpPr/>
          <p:nvPr/>
        </p:nvCxnSpPr>
        <p:spPr>
          <a:xfrm>
            <a:off x="1293576" y="5715732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Conector recto 170"/>
          <p:cNvCxnSpPr/>
          <p:nvPr/>
        </p:nvCxnSpPr>
        <p:spPr>
          <a:xfrm>
            <a:off x="1482202" y="5108754"/>
            <a:ext cx="1140772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ector recto 171"/>
          <p:cNvCxnSpPr/>
          <p:nvPr/>
        </p:nvCxnSpPr>
        <p:spPr>
          <a:xfrm>
            <a:off x="1484177" y="5086455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ector recto 172"/>
          <p:cNvCxnSpPr/>
          <p:nvPr/>
        </p:nvCxnSpPr>
        <p:spPr>
          <a:xfrm>
            <a:off x="1286142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Conector recto 173"/>
          <p:cNvCxnSpPr/>
          <p:nvPr/>
        </p:nvCxnSpPr>
        <p:spPr>
          <a:xfrm>
            <a:off x="775683" y="6335607"/>
            <a:ext cx="89536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Conector recto 174"/>
          <p:cNvCxnSpPr/>
          <p:nvPr/>
        </p:nvCxnSpPr>
        <p:spPr>
          <a:xfrm>
            <a:off x="1674005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Conector recto 175"/>
          <p:cNvCxnSpPr/>
          <p:nvPr/>
        </p:nvCxnSpPr>
        <p:spPr>
          <a:xfrm>
            <a:off x="1674005" y="5686867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CuadroTexto 176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178" name="CuadroTexto 177"/>
          <p:cNvSpPr txBox="1"/>
          <p:nvPr/>
        </p:nvSpPr>
        <p:spPr>
          <a:xfrm>
            <a:off x="250647" y="4581368"/>
            <a:ext cx="992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Documentos</a:t>
            </a:r>
          </a:p>
        </p:txBody>
      </p:sp>
      <p:cxnSp>
        <p:nvCxnSpPr>
          <p:cNvPr id="179" name="Conector recto 178"/>
          <p:cNvCxnSpPr/>
          <p:nvPr/>
        </p:nvCxnSpPr>
        <p:spPr>
          <a:xfrm>
            <a:off x="1878851" y="5073830"/>
            <a:ext cx="74412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ector recto 179"/>
          <p:cNvCxnSpPr/>
          <p:nvPr/>
        </p:nvCxnSpPr>
        <p:spPr>
          <a:xfrm>
            <a:off x="1878851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ector recto 180"/>
          <p:cNvCxnSpPr/>
          <p:nvPr/>
        </p:nvCxnSpPr>
        <p:spPr>
          <a:xfrm>
            <a:off x="2223332" y="6302001"/>
            <a:ext cx="399642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Conector recto 181"/>
          <p:cNvCxnSpPr/>
          <p:nvPr/>
        </p:nvCxnSpPr>
        <p:spPr>
          <a:xfrm>
            <a:off x="2243146" y="5698270"/>
            <a:ext cx="0" cy="607262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Conector recto 182"/>
          <p:cNvCxnSpPr/>
          <p:nvPr/>
        </p:nvCxnSpPr>
        <p:spPr>
          <a:xfrm>
            <a:off x="2445795" y="5732604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Conector recto 183"/>
          <p:cNvCxnSpPr/>
          <p:nvPr/>
        </p:nvCxnSpPr>
        <p:spPr>
          <a:xfrm>
            <a:off x="2432825" y="514240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Elipse 184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86" name="Elipse 185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87" name="Elipse 186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</p:spTree>
    <p:extLst>
      <p:ext uri="{BB962C8B-B14F-4D97-AF65-F5344CB8AC3E}">
        <p14:creationId xmlns:p14="http://schemas.microsoft.com/office/powerpoint/2010/main" val="121147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77" name="Esquina doblada 76"/>
          <p:cNvSpPr/>
          <p:nvPr/>
        </p:nvSpPr>
        <p:spPr>
          <a:xfrm>
            <a:off x="7372487" y="2203864"/>
            <a:ext cx="368049" cy="508000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9" name="Esquina doblada 78"/>
          <p:cNvSpPr/>
          <p:nvPr/>
        </p:nvSpPr>
        <p:spPr>
          <a:xfrm>
            <a:off x="7614268" y="2039308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80" name="Grupo 79"/>
          <p:cNvGrpSpPr/>
          <p:nvPr/>
        </p:nvGrpSpPr>
        <p:grpSpPr>
          <a:xfrm flipH="1">
            <a:off x="7976836" y="3786448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81" name="Elipse 80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2" name="Conector recto 81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ángulo 82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4" name="Conector recto 83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cto 84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ángulo 85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7" name="Conector recto 86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 recto 87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recto 88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cto 89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Esquina doblada 90"/>
          <p:cNvSpPr/>
          <p:nvPr/>
        </p:nvSpPr>
        <p:spPr>
          <a:xfrm flipH="1">
            <a:off x="7838604" y="4268843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2" name="Esquina doblada 91"/>
          <p:cNvSpPr/>
          <p:nvPr/>
        </p:nvSpPr>
        <p:spPr>
          <a:xfrm>
            <a:off x="5220929" y="1623626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Cilindro 74"/>
          <p:cNvSpPr/>
          <p:nvPr/>
        </p:nvSpPr>
        <p:spPr>
          <a:xfrm>
            <a:off x="5867891" y="5509237"/>
            <a:ext cx="892175" cy="860197"/>
          </a:xfrm>
          <a:prstGeom prst="can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3" name="Esquina doblada 92"/>
          <p:cNvSpPr/>
          <p:nvPr/>
        </p:nvSpPr>
        <p:spPr>
          <a:xfrm rot="18000000" flipH="1">
            <a:off x="5903570" y="5278682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 rot="18000000" flipH="1">
            <a:off x="5943485" y="5300954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4" name="Esquina doblada 73"/>
          <p:cNvSpPr/>
          <p:nvPr/>
        </p:nvSpPr>
        <p:spPr>
          <a:xfrm rot="18000000" flipH="1">
            <a:off x="6003667" y="5326842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3" name="Esquina doblada 32"/>
          <p:cNvSpPr/>
          <p:nvPr/>
        </p:nvSpPr>
        <p:spPr>
          <a:xfrm>
            <a:off x="4889381" y="1802337"/>
            <a:ext cx="368049" cy="508000"/>
          </a:xfrm>
          <a:prstGeom prst="foldedCorner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4" name="Rectángulo redondeado 93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09:50</a:t>
            </a:r>
          </a:p>
        </p:txBody>
      </p:sp>
      <p:sp>
        <p:nvSpPr>
          <p:cNvPr id="186" name="Rectángulo 18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87" name="Conector recto de flecha 18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Conector recto 187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Conector recto 188"/>
          <p:cNvCxnSpPr>
            <a:stCxn id="208" idx="3"/>
          </p:cNvCxnSpPr>
          <p:nvPr/>
        </p:nvCxnSpPr>
        <p:spPr>
          <a:xfrm>
            <a:off x="715653" y="5689977"/>
            <a:ext cx="1527493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Conector recto de flecha 189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Conector recto 190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Conector recto 191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Conector recto 192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Conector recto 193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Conector recto 194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Conector recto 195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Conector recto 196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Conector recto 197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Conector recto 198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Conector recto 199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ector recto 200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Conector recto 201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Conector recto 202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Conector recto 203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Conector recto 204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Conector recto 205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CuadroTexto 206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208" name="CuadroTexto 207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209" name="CuadroTexto 208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210" name="Conector recto 209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Conector recto 210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Conector recto 211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Conector recto 212"/>
          <p:cNvCxnSpPr/>
          <p:nvPr/>
        </p:nvCxnSpPr>
        <p:spPr>
          <a:xfrm>
            <a:off x="1103662" y="5142402"/>
            <a:ext cx="1329398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Conector recto 213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Conector recto 214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Conector recto 215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Conector recto 216"/>
          <p:cNvCxnSpPr/>
          <p:nvPr/>
        </p:nvCxnSpPr>
        <p:spPr>
          <a:xfrm>
            <a:off x="1293576" y="5715732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Conector recto 217"/>
          <p:cNvCxnSpPr/>
          <p:nvPr/>
        </p:nvCxnSpPr>
        <p:spPr>
          <a:xfrm>
            <a:off x="1482202" y="5108754"/>
            <a:ext cx="134329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Conector recto 218"/>
          <p:cNvCxnSpPr/>
          <p:nvPr/>
        </p:nvCxnSpPr>
        <p:spPr>
          <a:xfrm>
            <a:off x="1484177" y="5086455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Conector recto 219"/>
          <p:cNvCxnSpPr/>
          <p:nvPr/>
        </p:nvCxnSpPr>
        <p:spPr>
          <a:xfrm>
            <a:off x="1286142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Conector recto 220"/>
          <p:cNvCxnSpPr/>
          <p:nvPr/>
        </p:nvCxnSpPr>
        <p:spPr>
          <a:xfrm>
            <a:off x="775683" y="6335607"/>
            <a:ext cx="89536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Conector recto 221"/>
          <p:cNvCxnSpPr/>
          <p:nvPr/>
        </p:nvCxnSpPr>
        <p:spPr>
          <a:xfrm>
            <a:off x="1674005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Conector recto 222"/>
          <p:cNvCxnSpPr/>
          <p:nvPr/>
        </p:nvCxnSpPr>
        <p:spPr>
          <a:xfrm>
            <a:off x="1674005" y="5686867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CuadroTexto 223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225" name="CuadroTexto 224"/>
          <p:cNvSpPr txBox="1"/>
          <p:nvPr/>
        </p:nvSpPr>
        <p:spPr>
          <a:xfrm>
            <a:off x="250647" y="4581368"/>
            <a:ext cx="992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Documentos</a:t>
            </a:r>
          </a:p>
        </p:txBody>
      </p:sp>
      <p:cxnSp>
        <p:nvCxnSpPr>
          <p:cNvPr id="226" name="Conector recto 225"/>
          <p:cNvCxnSpPr/>
          <p:nvPr/>
        </p:nvCxnSpPr>
        <p:spPr>
          <a:xfrm>
            <a:off x="1878851" y="5073830"/>
            <a:ext cx="946645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Conector recto 226"/>
          <p:cNvCxnSpPr/>
          <p:nvPr/>
        </p:nvCxnSpPr>
        <p:spPr>
          <a:xfrm>
            <a:off x="1878851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Conector recto 227"/>
          <p:cNvCxnSpPr/>
          <p:nvPr/>
        </p:nvCxnSpPr>
        <p:spPr>
          <a:xfrm>
            <a:off x="2223332" y="6302001"/>
            <a:ext cx="609740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Conector recto 228"/>
          <p:cNvCxnSpPr/>
          <p:nvPr/>
        </p:nvCxnSpPr>
        <p:spPr>
          <a:xfrm>
            <a:off x="2243146" y="5698270"/>
            <a:ext cx="0" cy="607262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Conector recto 229"/>
          <p:cNvCxnSpPr/>
          <p:nvPr/>
        </p:nvCxnSpPr>
        <p:spPr>
          <a:xfrm>
            <a:off x="2445795" y="5732604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Conector recto 230"/>
          <p:cNvCxnSpPr/>
          <p:nvPr/>
        </p:nvCxnSpPr>
        <p:spPr>
          <a:xfrm>
            <a:off x="2432825" y="514240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Conector recto 231"/>
          <p:cNvCxnSpPr/>
          <p:nvPr/>
        </p:nvCxnSpPr>
        <p:spPr>
          <a:xfrm>
            <a:off x="2642849" y="6307144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Conector recto 232"/>
          <p:cNvCxnSpPr/>
          <p:nvPr/>
        </p:nvCxnSpPr>
        <p:spPr>
          <a:xfrm>
            <a:off x="2629879" y="571694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Elipse 233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35" name="Elipse 234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36" name="Elipse 235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</p:spTree>
    <p:extLst>
      <p:ext uri="{BB962C8B-B14F-4D97-AF65-F5344CB8AC3E}">
        <p14:creationId xmlns:p14="http://schemas.microsoft.com/office/powerpoint/2010/main" val="167602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77" name="Esquina doblada 76"/>
          <p:cNvSpPr/>
          <p:nvPr/>
        </p:nvSpPr>
        <p:spPr>
          <a:xfrm>
            <a:off x="7548568" y="2084522"/>
            <a:ext cx="368049" cy="508000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80" name="Grupo 79"/>
          <p:cNvGrpSpPr/>
          <p:nvPr/>
        </p:nvGrpSpPr>
        <p:grpSpPr>
          <a:xfrm flipH="1">
            <a:off x="7976836" y="3786448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81" name="Elipse 80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2" name="Conector recto 81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ángulo 82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4" name="Conector recto 83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cto 84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ángulo 85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7" name="Conector recto 86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 recto 87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recto 88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cto 89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Esquina doblada 90"/>
          <p:cNvSpPr/>
          <p:nvPr/>
        </p:nvSpPr>
        <p:spPr>
          <a:xfrm flipH="1">
            <a:off x="7838604" y="4268843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2" name="Esquina doblada 91"/>
          <p:cNvSpPr/>
          <p:nvPr/>
        </p:nvSpPr>
        <p:spPr>
          <a:xfrm>
            <a:off x="7255019" y="2295461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Cilindro 74"/>
          <p:cNvSpPr/>
          <p:nvPr/>
        </p:nvSpPr>
        <p:spPr>
          <a:xfrm>
            <a:off x="5867891" y="5509237"/>
            <a:ext cx="892175" cy="860197"/>
          </a:xfrm>
          <a:prstGeom prst="can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3" name="Esquina doblada 92"/>
          <p:cNvSpPr/>
          <p:nvPr/>
        </p:nvSpPr>
        <p:spPr>
          <a:xfrm rot="18000000" flipH="1">
            <a:off x="5903570" y="5278682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 rot="18000000" flipH="1">
            <a:off x="5943485" y="5300954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4" name="Esquina doblada 73"/>
          <p:cNvSpPr/>
          <p:nvPr/>
        </p:nvSpPr>
        <p:spPr>
          <a:xfrm rot="18000000" flipH="1">
            <a:off x="6003667" y="5326842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3" name="Esquina doblada 32"/>
          <p:cNvSpPr/>
          <p:nvPr/>
        </p:nvSpPr>
        <p:spPr>
          <a:xfrm>
            <a:off x="5122865" y="1684647"/>
            <a:ext cx="368049" cy="508000"/>
          </a:xfrm>
          <a:prstGeom prst="foldedCorner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8" name="Esquina doblada 77"/>
          <p:cNvSpPr/>
          <p:nvPr/>
        </p:nvSpPr>
        <p:spPr>
          <a:xfrm rot="18000000" flipH="1">
            <a:off x="6056033" y="5352731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4" name="Rectángulo redondeado 93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09:55</a:t>
            </a:r>
          </a:p>
        </p:txBody>
      </p:sp>
      <p:sp>
        <p:nvSpPr>
          <p:cNvPr id="145" name="Rectángulo 144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46" name="Conector recto de flecha 145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ector recto 146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ector recto 147"/>
          <p:cNvCxnSpPr>
            <a:stCxn id="167" idx="3"/>
          </p:cNvCxnSpPr>
          <p:nvPr/>
        </p:nvCxnSpPr>
        <p:spPr>
          <a:xfrm>
            <a:off x="715653" y="5689977"/>
            <a:ext cx="1527493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ector recto de flecha 14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ector recto 14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recto 15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ector recto 15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ector recto 15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recto 15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recto 15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5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ector recto 15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ector recto 15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Conector recto 15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ector recto 16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ector recto 16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ector recto 16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ector recto 16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cto 16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CuadroTexto 165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67" name="CuadroTexto 166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68" name="CuadroTexto 167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69" name="Conector recto 168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Conector recto 169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Conector recto 170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ector recto 171"/>
          <p:cNvCxnSpPr/>
          <p:nvPr/>
        </p:nvCxnSpPr>
        <p:spPr>
          <a:xfrm>
            <a:off x="1103662" y="5142402"/>
            <a:ext cx="1329398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ector recto 172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Conector recto 173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Conector recto 174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Conector recto 175"/>
          <p:cNvCxnSpPr/>
          <p:nvPr/>
        </p:nvCxnSpPr>
        <p:spPr>
          <a:xfrm>
            <a:off x="1293576" y="5715732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ector recto 176"/>
          <p:cNvCxnSpPr/>
          <p:nvPr/>
        </p:nvCxnSpPr>
        <p:spPr>
          <a:xfrm>
            <a:off x="1482202" y="5108754"/>
            <a:ext cx="134329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ector recto 177"/>
          <p:cNvCxnSpPr/>
          <p:nvPr/>
        </p:nvCxnSpPr>
        <p:spPr>
          <a:xfrm>
            <a:off x="1484177" y="5086455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onector recto 178"/>
          <p:cNvCxnSpPr/>
          <p:nvPr/>
        </p:nvCxnSpPr>
        <p:spPr>
          <a:xfrm>
            <a:off x="1286142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ector recto 179"/>
          <p:cNvCxnSpPr/>
          <p:nvPr/>
        </p:nvCxnSpPr>
        <p:spPr>
          <a:xfrm>
            <a:off x="775683" y="6335607"/>
            <a:ext cx="89536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ector recto 180"/>
          <p:cNvCxnSpPr/>
          <p:nvPr/>
        </p:nvCxnSpPr>
        <p:spPr>
          <a:xfrm>
            <a:off x="1674005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Conector recto 181"/>
          <p:cNvCxnSpPr/>
          <p:nvPr/>
        </p:nvCxnSpPr>
        <p:spPr>
          <a:xfrm>
            <a:off x="1674005" y="5686867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CuadroTexto 182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184" name="CuadroTexto 183"/>
          <p:cNvSpPr txBox="1"/>
          <p:nvPr/>
        </p:nvSpPr>
        <p:spPr>
          <a:xfrm>
            <a:off x="250647" y="4581368"/>
            <a:ext cx="992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Documentos</a:t>
            </a:r>
          </a:p>
        </p:txBody>
      </p:sp>
      <p:cxnSp>
        <p:nvCxnSpPr>
          <p:cNvPr id="185" name="Conector recto 184"/>
          <p:cNvCxnSpPr/>
          <p:nvPr/>
        </p:nvCxnSpPr>
        <p:spPr>
          <a:xfrm>
            <a:off x="1878851" y="5073830"/>
            <a:ext cx="946645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Conector recto 185"/>
          <p:cNvCxnSpPr/>
          <p:nvPr/>
        </p:nvCxnSpPr>
        <p:spPr>
          <a:xfrm>
            <a:off x="1878851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Conector recto 186"/>
          <p:cNvCxnSpPr/>
          <p:nvPr/>
        </p:nvCxnSpPr>
        <p:spPr>
          <a:xfrm>
            <a:off x="2223332" y="6302001"/>
            <a:ext cx="779470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Conector recto 187"/>
          <p:cNvCxnSpPr/>
          <p:nvPr/>
        </p:nvCxnSpPr>
        <p:spPr>
          <a:xfrm>
            <a:off x="2243146" y="5698270"/>
            <a:ext cx="0" cy="607262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Conector recto 188"/>
          <p:cNvCxnSpPr/>
          <p:nvPr/>
        </p:nvCxnSpPr>
        <p:spPr>
          <a:xfrm>
            <a:off x="2445795" y="5732604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Conector recto 189"/>
          <p:cNvCxnSpPr/>
          <p:nvPr/>
        </p:nvCxnSpPr>
        <p:spPr>
          <a:xfrm>
            <a:off x="2432825" y="514240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Conector recto 190"/>
          <p:cNvCxnSpPr/>
          <p:nvPr/>
        </p:nvCxnSpPr>
        <p:spPr>
          <a:xfrm>
            <a:off x="2642849" y="6307144"/>
            <a:ext cx="359953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Conector recto 191"/>
          <p:cNvCxnSpPr/>
          <p:nvPr/>
        </p:nvCxnSpPr>
        <p:spPr>
          <a:xfrm>
            <a:off x="2629879" y="571694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Conector recto 192"/>
          <p:cNvCxnSpPr/>
          <p:nvPr/>
        </p:nvCxnSpPr>
        <p:spPr>
          <a:xfrm>
            <a:off x="2824410" y="5726344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Conector recto 193"/>
          <p:cNvCxnSpPr/>
          <p:nvPr/>
        </p:nvCxnSpPr>
        <p:spPr>
          <a:xfrm>
            <a:off x="2819630" y="5097067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Elipse 194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96" name="Elipse 195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97" name="Elipse 196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</p:spTree>
    <p:extLst>
      <p:ext uri="{BB962C8B-B14F-4D97-AF65-F5344CB8AC3E}">
        <p14:creationId xmlns:p14="http://schemas.microsoft.com/office/powerpoint/2010/main" val="161641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80" name="Grupo 79"/>
          <p:cNvGrpSpPr/>
          <p:nvPr/>
        </p:nvGrpSpPr>
        <p:grpSpPr>
          <a:xfrm flipH="1">
            <a:off x="7976836" y="3786448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81" name="Elipse 80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2" name="Conector recto 81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ángulo 82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4" name="Conector recto 83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cto 84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ángulo 85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7" name="Conector recto 86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 recto 87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recto 88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cto 89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Esquina doblada 90"/>
          <p:cNvSpPr/>
          <p:nvPr/>
        </p:nvSpPr>
        <p:spPr>
          <a:xfrm flipH="1">
            <a:off x="7838604" y="4268843"/>
            <a:ext cx="368049" cy="508000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2" name="Esquina doblada 91"/>
          <p:cNvSpPr/>
          <p:nvPr/>
        </p:nvSpPr>
        <p:spPr>
          <a:xfrm>
            <a:off x="7498377" y="2121956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Cilindro 74"/>
          <p:cNvSpPr/>
          <p:nvPr/>
        </p:nvSpPr>
        <p:spPr>
          <a:xfrm>
            <a:off x="5867891" y="5509237"/>
            <a:ext cx="892175" cy="860197"/>
          </a:xfrm>
          <a:prstGeom prst="can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3" name="Esquina doblada 92"/>
          <p:cNvSpPr/>
          <p:nvPr/>
        </p:nvSpPr>
        <p:spPr>
          <a:xfrm rot="18000000" flipH="1">
            <a:off x="5903570" y="5278682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 rot="18000000" flipH="1">
            <a:off x="5943485" y="5300954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4" name="Esquina doblada 73"/>
          <p:cNvSpPr/>
          <p:nvPr/>
        </p:nvSpPr>
        <p:spPr>
          <a:xfrm rot="18000000" flipH="1">
            <a:off x="6003667" y="5326842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3" name="Esquina doblada 32"/>
          <p:cNvSpPr/>
          <p:nvPr/>
        </p:nvSpPr>
        <p:spPr>
          <a:xfrm>
            <a:off x="7238392" y="2288471"/>
            <a:ext cx="368049" cy="508000"/>
          </a:xfrm>
          <a:prstGeom prst="foldedCorner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8" name="Esquina doblada 77"/>
          <p:cNvSpPr/>
          <p:nvPr/>
        </p:nvSpPr>
        <p:spPr>
          <a:xfrm rot="18000000" flipH="1">
            <a:off x="6056033" y="5352731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9" name="Esquina doblada 78"/>
          <p:cNvSpPr/>
          <p:nvPr/>
        </p:nvSpPr>
        <p:spPr>
          <a:xfrm rot="18000000" flipH="1">
            <a:off x="6108401" y="5364951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4" name="Rectángulo redondeado 93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10:00</a:t>
            </a:r>
          </a:p>
        </p:txBody>
      </p:sp>
      <p:sp>
        <p:nvSpPr>
          <p:cNvPr id="149" name="Rectángulo 148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50" name="Conector recto de flecha 149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recto 150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ector recto 151"/>
          <p:cNvCxnSpPr>
            <a:stCxn id="171" idx="3"/>
          </p:cNvCxnSpPr>
          <p:nvPr/>
        </p:nvCxnSpPr>
        <p:spPr>
          <a:xfrm>
            <a:off x="715653" y="5689977"/>
            <a:ext cx="1527493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ector recto de flecha 152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recto 153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recto 154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55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ector recto 156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ector recto 157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Conector recto 159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ector recto 160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ector recto 161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ector recto 162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ector recto 163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cto 164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ector recto 166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ector recto 167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ector recto 168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CuadroTexto 169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71" name="CuadroTexto 170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72" name="CuadroTexto 171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73" name="Conector recto 172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Conector recto 173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Conector recto 174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Conector recto 175"/>
          <p:cNvCxnSpPr/>
          <p:nvPr/>
        </p:nvCxnSpPr>
        <p:spPr>
          <a:xfrm>
            <a:off x="1103662" y="5142402"/>
            <a:ext cx="1329398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ector recto 176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ector recto 177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onector recto 178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ector recto 179"/>
          <p:cNvCxnSpPr/>
          <p:nvPr/>
        </p:nvCxnSpPr>
        <p:spPr>
          <a:xfrm>
            <a:off x="1293576" y="5715732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ector recto 180"/>
          <p:cNvCxnSpPr/>
          <p:nvPr/>
        </p:nvCxnSpPr>
        <p:spPr>
          <a:xfrm>
            <a:off x="1482202" y="5108754"/>
            <a:ext cx="134329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Conector recto 181"/>
          <p:cNvCxnSpPr/>
          <p:nvPr/>
        </p:nvCxnSpPr>
        <p:spPr>
          <a:xfrm>
            <a:off x="1484177" y="5086455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Conector recto 182"/>
          <p:cNvCxnSpPr/>
          <p:nvPr/>
        </p:nvCxnSpPr>
        <p:spPr>
          <a:xfrm>
            <a:off x="1286142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Conector recto 183"/>
          <p:cNvCxnSpPr/>
          <p:nvPr/>
        </p:nvCxnSpPr>
        <p:spPr>
          <a:xfrm>
            <a:off x="775683" y="6335607"/>
            <a:ext cx="89536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Conector recto 184"/>
          <p:cNvCxnSpPr/>
          <p:nvPr/>
        </p:nvCxnSpPr>
        <p:spPr>
          <a:xfrm>
            <a:off x="1674005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Conector recto 185"/>
          <p:cNvCxnSpPr/>
          <p:nvPr/>
        </p:nvCxnSpPr>
        <p:spPr>
          <a:xfrm>
            <a:off x="1674005" y="5686867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CuadroTexto 186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188" name="CuadroTexto 187"/>
          <p:cNvSpPr txBox="1"/>
          <p:nvPr/>
        </p:nvSpPr>
        <p:spPr>
          <a:xfrm>
            <a:off x="250647" y="4581368"/>
            <a:ext cx="992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Documentos</a:t>
            </a:r>
          </a:p>
        </p:txBody>
      </p:sp>
      <p:cxnSp>
        <p:nvCxnSpPr>
          <p:cNvPr id="189" name="Conector recto 188"/>
          <p:cNvCxnSpPr/>
          <p:nvPr/>
        </p:nvCxnSpPr>
        <p:spPr>
          <a:xfrm>
            <a:off x="1878851" y="5073830"/>
            <a:ext cx="1313865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Conector recto 189"/>
          <p:cNvCxnSpPr/>
          <p:nvPr/>
        </p:nvCxnSpPr>
        <p:spPr>
          <a:xfrm>
            <a:off x="1878851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Conector recto 190"/>
          <p:cNvCxnSpPr/>
          <p:nvPr/>
        </p:nvCxnSpPr>
        <p:spPr>
          <a:xfrm>
            <a:off x="2223332" y="6302001"/>
            <a:ext cx="969384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Conector recto 191"/>
          <p:cNvCxnSpPr/>
          <p:nvPr/>
        </p:nvCxnSpPr>
        <p:spPr>
          <a:xfrm>
            <a:off x="2243146" y="5698270"/>
            <a:ext cx="0" cy="607262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Conector recto 192"/>
          <p:cNvCxnSpPr/>
          <p:nvPr/>
        </p:nvCxnSpPr>
        <p:spPr>
          <a:xfrm>
            <a:off x="2445795" y="5732604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Conector recto 193"/>
          <p:cNvCxnSpPr/>
          <p:nvPr/>
        </p:nvCxnSpPr>
        <p:spPr>
          <a:xfrm>
            <a:off x="2432825" y="514240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Conector recto 194"/>
          <p:cNvCxnSpPr/>
          <p:nvPr/>
        </p:nvCxnSpPr>
        <p:spPr>
          <a:xfrm>
            <a:off x="2642849" y="6307144"/>
            <a:ext cx="54986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Conector recto 195"/>
          <p:cNvCxnSpPr/>
          <p:nvPr/>
        </p:nvCxnSpPr>
        <p:spPr>
          <a:xfrm>
            <a:off x="2629879" y="571694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Conector recto 196"/>
          <p:cNvCxnSpPr/>
          <p:nvPr/>
        </p:nvCxnSpPr>
        <p:spPr>
          <a:xfrm>
            <a:off x="2824410" y="5726344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Conector recto 197"/>
          <p:cNvCxnSpPr/>
          <p:nvPr/>
        </p:nvCxnSpPr>
        <p:spPr>
          <a:xfrm>
            <a:off x="2819630" y="5097067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Conector recto 198"/>
          <p:cNvCxnSpPr/>
          <p:nvPr/>
        </p:nvCxnSpPr>
        <p:spPr>
          <a:xfrm>
            <a:off x="3006581" y="6346219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Conector recto 199"/>
          <p:cNvCxnSpPr/>
          <p:nvPr/>
        </p:nvCxnSpPr>
        <p:spPr>
          <a:xfrm>
            <a:off x="3001801" y="5716942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Elipse 200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02" name="Elipse 201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03" name="Elipse 202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</p:spTree>
    <p:extLst>
      <p:ext uri="{BB962C8B-B14F-4D97-AF65-F5344CB8AC3E}">
        <p14:creationId xmlns:p14="http://schemas.microsoft.com/office/powerpoint/2010/main" val="306990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80" name="Grupo 79"/>
          <p:cNvGrpSpPr/>
          <p:nvPr/>
        </p:nvGrpSpPr>
        <p:grpSpPr>
          <a:xfrm flipH="1">
            <a:off x="7976836" y="3786448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81" name="Elipse 80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2" name="Conector recto 81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ángulo 82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4" name="Conector recto 83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cto 84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ángulo 85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7" name="Conector recto 86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 recto 87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recto 88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cto 89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Esquina doblada 90"/>
          <p:cNvSpPr/>
          <p:nvPr/>
        </p:nvSpPr>
        <p:spPr>
          <a:xfrm flipH="1">
            <a:off x="7838604" y="4268843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Cilindro 74"/>
          <p:cNvSpPr/>
          <p:nvPr/>
        </p:nvSpPr>
        <p:spPr>
          <a:xfrm>
            <a:off x="5867891" y="5509237"/>
            <a:ext cx="892175" cy="860197"/>
          </a:xfrm>
          <a:prstGeom prst="can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3" name="Esquina doblada 92"/>
          <p:cNvSpPr/>
          <p:nvPr/>
        </p:nvSpPr>
        <p:spPr>
          <a:xfrm rot="18000000" flipH="1">
            <a:off x="5903570" y="5278682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 rot="18000000" flipH="1">
            <a:off x="5943485" y="5300954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4" name="Esquina doblada 73"/>
          <p:cNvSpPr/>
          <p:nvPr/>
        </p:nvSpPr>
        <p:spPr>
          <a:xfrm rot="18000000" flipH="1">
            <a:off x="6003667" y="5326842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3" name="Esquina doblada 32"/>
          <p:cNvSpPr/>
          <p:nvPr/>
        </p:nvSpPr>
        <p:spPr>
          <a:xfrm>
            <a:off x="7455281" y="2119615"/>
            <a:ext cx="368049" cy="508000"/>
          </a:xfrm>
          <a:prstGeom prst="foldedCorner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8" name="Esquina doblada 77"/>
          <p:cNvSpPr/>
          <p:nvPr/>
        </p:nvSpPr>
        <p:spPr>
          <a:xfrm rot="18000000" flipH="1">
            <a:off x="6056033" y="5352731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9" name="Esquina doblada 78"/>
          <p:cNvSpPr/>
          <p:nvPr/>
        </p:nvSpPr>
        <p:spPr>
          <a:xfrm rot="18000000" flipH="1">
            <a:off x="6108401" y="5364951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7" name="Esquina doblada 76"/>
          <p:cNvSpPr/>
          <p:nvPr/>
        </p:nvSpPr>
        <p:spPr>
          <a:xfrm rot="18000000" flipH="1">
            <a:off x="6160766" y="5384986"/>
            <a:ext cx="368049" cy="508000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4" name="Rectángulo redondeado 93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10:05</a:t>
            </a:r>
          </a:p>
        </p:txBody>
      </p:sp>
      <p:sp>
        <p:nvSpPr>
          <p:cNvPr id="207" name="Rectángulo 206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208" name="Conector recto de flecha 207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Conector recto 208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Conector recto 209"/>
          <p:cNvCxnSpPr>
            <a:stCxn id="229" idx="3"/>
          </p:cNvCxnSpPr>
          <p:nvPr/>
        </p:nvCxnSpPr>
        <p:spPr>
          <a:xfrm>
            <a:off x="715653" y="5689977"/>
            <a:ext cx="1527493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Conector recto de flecha 210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Conector recto 211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Conector recto 212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Conector recto 213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Conector recto 214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Conector recto 215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Conector recto 216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Conector recto 217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Conector recto 218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Conector recto 219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Conector recto 220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Conector recto 221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Conector recto 222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Conector recto 223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Conector recto 224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Conector recto 225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Conector recto 226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CuadroTexto 227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229" name="CuadroTexto 228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230" name="CuadroTexto 229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231" name="Conector recto 230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Conector recto 231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Conector recto 232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Conector recto 233"/>
          <p:cNvCxnSpPr/>
          <p:nvPr/>
        </p:nvCxnSpPr>
        <p:spPr>
          <a:xfrm>
            <a:off x="1103662" y="5142402"/>
            <a:ext cx="1329398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Conector recto 234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Conector recto 235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Conector recto 236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Conector recto 237"/>
          <p:cNvCxnSpPr/>
          <p:nvPr/>
        </p:nvCxnSpPr>
        <p:spPr>
          <a:xfrm>
            <a:off x="1293576" y="5715732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Conector recto 238"/>
          <p:cNvCxnSpPr/>
          <p:nvPr/>
        </p:nvCxnSpPr>
        <p:spPr>
          <a:xfrm>
            <a:off x="1482202" y="5108754"/>
            <a:ext cx="134329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Conector recto 239"/>
          <p:cNvCxnSpPr/>
          <p:nvPr/>
        </p:nvCxnSpPr>
        <p:spPr>
          <a:xfrm>
            <a:off x="1484177" y="5086455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Conector recto 240"/>
          <p:cNvCxnSpPr/>
          <p:nvPr/>
        </p:nvCxnSpPr>
        <p:spPr>
          <a:xfrm>
            <a:off x="1286142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Conector recto 241"/>
          <p:cNvCxnSpPr/>
          <p:nvPr/>
        </p:nvCxnSpPr>
        <p:spPr>
          <a:xfrm>
            <a:off x="775683" y="6335607"/>
            <a:ext cx="89536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Conector recto 242"/>
          <p:cNvCxnSpPr/>
          <p:nvPr/>
        </p:nvCxnSpPr>
        <p:spPr>
          <a:xfrm>
            <a:off x="1674005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Conector recto 243"/>
          <p:cNvCxnSpPr/>
          <p:nvPr/>
        </p:nvCxnSpPr>
        <p:spPr>
          <a:xfrm>
            <a:off x="1674005" y="5686867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CuadroTexto 244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246" name="CuadroTexto 245"/>
          <p:cNvSpPr txBox="1"/>
          <p:nvPr/>
        </p:nvSpPr>
        <p:spPr>
          <a:xfrm>
            <a:off x="250647" y="4581368"/>
            <a:ext cx="992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Documentos</a:t>
            </a:r>
          </a:p>
        </p:txBody>
      </p:sp>
      <p:cxnSp>
        <p:nvCxnSpPr>
          <p:cNvPr id="247" name="Conector recto 246"/>
          <p:cNvCxnSpPr/>
          <p:nvPr/>
        </p:nvCxnSpPr>
        <p:spPr>
          <a:xfrm>
            <a:off x="1878851" y="5073830"/>
            <a:ext cx="1313865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Conector recto 247"/>
          <p:cNvCxnSpPr/>
          <p:nvPr/>
        </p:nvCxnSpPr>
        <p:spPr>
          <a:xfrm>
            <a:off x="1878851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Conector recto 248"/>
          <p:cNvCxnSpPr/>
          <p:nvPr/>
        </p:nvCxnSpPr>
        <p:spPr>
          <a:xfrm>
            <a:off x="2223332" y="6302001"/>
            <a:ext cx="1182713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Conector recto 249"/>
          <p:cNvCxnSpPr/>
          <p:nvPr/>
        </p:nvCxnSpPr>
        <p:spPr>
          <a:xfrm>
            <a:off x="2243146" y="5698270"/>
            <a:ext cx="0" cy="607262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Conector recto 250"/>
          <p:cNvCxnSpPr/>
          <p:nvPr/>
        </p:nvCxnSpPr>
        <p:spPr>
          <a:xfrm>
            <a:off x="2445795" y="5732604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Conector recto 251"/>
          <p:cNvCxnSpPr/>
          <p:nvPr/>
        </p:nvCxnSpPr>
        <p:spPr>
          <a:xfrm>
            <a:off x="2432825" y="514240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Conector recto 252"/>
          <p:cNvCxnSpPr/>
          <p:nvPr/>
        </p:nvCxnSpPr>
        <p:spPr>
          <a:xfrm>
            <a:off x="2642849" y="6307144"/>
            <a:ext cx="739781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Conector recto 253"/>
          <p:cNvCxnSpPr/>
          <p:nvPr/>
        </p:nvCxnSpPr>
        <p:spPr>
          <a:xfrm>
            <a:off x="2629879" y="571694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Conector recto 254"/>
          <p:cNvCxnSpPr/>
          <p:nvPr/>
        </p:nvCxnSpPr>
        <p:spPr>
          <a:xfrm>
            <a:off x="2824410" y="5726344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Conector recto 255"/>
          <p:cNvCxnSpPr/>
          <p:nvPr/>
        </p:nvCxnSpPr>
        <p:spPr>
          <a:xfrm>
            <a:off x="2819630" y="5097067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Conector recto 256"/>
          <p:cNvCxnSpPr/>
          <p:nvPr/>
        </p:nvCxnSpPr>
        <p:spPr>
          <a:xfrm>
            <a:off x="3006581" y="6346219"/>
            <a:ext cx="37604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Conector recto 257"/>
          <p:cNvCxnSpPr/>
          <p:nvPr/>
        </p:nvCxnSpPr>
        <p:spPr>
          <a:xfrm>
            <a:off x="3001801" y="5716942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Conector recto 258"/>
          <p:cNvCxnSpPr/>
          <p:nvPr/>
        </p:nvCxnSpPr>
        <p:spPr>
          <a:xfrm>
            <a:off x="3184683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Conector recto 259"/>
          <p:cNvCxnSpPr/>
          <p:nvPr/>
        </p:nvCxnSpPr>
        <p:spPr>
          <a:xfrm>
            <a:off x="3194144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1" name="Elipse 260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62" name="Elipse 261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63" name="Elipse 262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</p:spTree>
    <p:extLst>
      <p:ext uri="{BB962C8B-B14F-4D97-AF65-F5344CB8AC3E}">
        <p14:creationId xmlns:p14="http://schemas.microsoft.com/office/powerpoint/2010/main" val="2386840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80" name="Grupo 79"/>
          <p:cNvGrpSpPr/>
          <p:nvPr/>
        </p:nvGrpSpPr>
        <p:grpSpPr>
          <a:xfrm flipH="1">
            <a:off x="7976836" y="3786448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81" name="Elipse 80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2" name="Conector recto 81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ángulo 82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4" name="Conector recto 83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cto 84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ángulo 85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7" name="Conector recto 86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 recto 87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recto 88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cto 89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Esquina doblada 90"/>
          <p:cNvSpPr/>
          <p:nvPr/>
        </p:nvSpPr>
        <p:spPr>
          <a:xfrm flipH="1">
            <a:off x="7838604" y="4268843"/>
            <a:ext cx="368049" cy="508000"/>
          </a:xfrm>
          <a:prstGeom prst="foldedCorner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Cilindro 74"/>
          <p:cNvSpPr/>
          <p:nvPr/>
        </p:nvSpPr>
        <p:spPr>
          <a:xfrm>
            <a:off x="5867891" y="5509237"/>
            <a:ext cx="892175" cy="860197"/>
          </a:xfrm>
          <a:prstGeom prst="can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3" name="Esquina doblada 92"/>
          <p:cNvSpPr/>
          <p:nvPr/>
        </p:nvSpPr>
        <p:spPr>
          <a:xfrm rot="18000000" flipH="1">
            <a:off x="5903570" y="5278682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 rot="18000000" flipH="1">
            <a:off x="5943485" y="5300954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4" name="Esquina doblada 73"/>
          <p:cNvSpPr/>
          <p:nvPr/>
        </p:nvSpPr>
        <p:spPr>
          <a:xfrm rot="18000000" flipH="1">
            <a:off x="6003667" y="5326842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8" name="Esquina doblada 77"/>
          <p:cNvSpPr/>
          <p:nvPr/>
        </p:nvSpPr>
        <p:spPr>
          <a:xfrm rot="18000000" flipH="1">
            <a:off x="6056033" y="5352731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9" name="Esquina doblada 78"/>
          <p:cNvSpPr/>
          <p:nvPr/>
        </p:nvSpPr>
        <p:spPr>
          <a:xfrm rot="18000000" flipH="1">
            <a:off x="6108401" y="5364951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7" name="Esquina doblada 76"/>
          <p:cNvSpPr/>
          <p:nvPr/>
        </p:nvSpPr>
        <p:spPr>
          <a:xfrm rot="18000000" flipH="1">
            <a:off x="6160766" y="5384986"/>
            <a:ext cx="368049" cy="508000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2" name="Esquina doblada 91"/>
          <p:cNvSpPr/>
          <p:nvPr/>
        </p:nvSpPr>
        <p:spPr>
          <a:xfrm rot="18000000" flipH="1">
            <a:off x="6212412" y="5402196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4" name="Rectángulo redondeado 93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10:10</a:t>
            </a:r>
          </a:p>
        </p:txBody>
      </p:sp>
      <p:sp>
        <p:nvSpPr>
          <p:cNvPr id="153" name="Rectángulo 152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54" name="Conector recto de flecha 153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recto 154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55"/>
          <p:cNvCxnSpPr>
            <a:stCxn id="175" idx="3"/>
          </p:cNvCxnSpPr>
          <p:nvPr/>
        </p:nvCxnSpPr>
        <p:spPr>
          <a:xfrm>
            <a:off x="715653" y="5689977"/>
            <a:ext cx="1527493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ector recto de flecha 156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ector recto 157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Conector recto 159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ector recto 160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ector recto 161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ector recto 162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ector recto 163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cto 164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ector recto 166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ector recto 167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ector recto 168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Conector recto 169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Conector recto 170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ector recto 171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ector recto 172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CuadroTexto 173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75" name="CuadroTexto 174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76" name="CuadroTexto 175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77" name="Conector recto 176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ector recto 177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onector recto 178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ector recto 179"/>
          <p:cNvCxnSpPr/>
          <p:nvPr/>
        </p:nvCxnSpPr>
        <p:spPr>
          <a:xfrm>
            <a:off x="1103662" y="5142402"/>
            <a:ext cx="1329398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ector recto 180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Conector recto 181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Conector recto 182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Conector recto 183"/>
          <p:cNvCxnSpPr/>
          <p:nvPr/>
        </p:nvCxnSpPr>
        <p:spPr>
          <a:xfrm>
            <a:off x="1293576" y="5715732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Conector recto 184"/>
          <p:cNvCxnSpPr/>
          <p:nvPr/>
        </p:nvCxnSpPr>
        <p:spPr>
          <a:xfrm>
            <a:off x="1482202" y="5108754"/>
            <a:ext cx="134329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Conector recto 185"/>
          <p:cNvCxnSpPr/>
          <p:nvPr/>
        </p:nvCxnSpPr>
        <p:spPr>
          <a:xfrm>
            <a:off x="1484177" y="5086455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Conector recto 186"/>
          <p:cNvCxnSpPr/>
          <p:nvPr/>
        </p:nvCxnSpPr>
        <p:spPr>
          <a:xfrm>
            <a:off x="1286142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Conector recto 187"/>
          <p:cNvCxnSpPr/>
          <p:nvPr/>
        </p:nvCxnSpPr>
        <p:spPr>
          <a:xfrm>
            <a:off x="775683" y="6335607"/>
            <a:ext cx="89536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Conector recto 188"/>
          <p:cNvCxnSpPr/>
          <p:nvPr/>
        </p:nvCxnSpPr>
        <p:spPr>
          <a:xfrm>
            <a:off x="1674005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Conector recto 189"/>
          <p:cNvCxnSpPr/>
          <p:nvPr/>
        </p:nvCxnSpPr>
        <p:spPr>
          <a:xfrm>
            <a:off x="1674005" y="5686867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CuadroTexto 190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192" name="CuadroTexto 191"/>
          <p:cNvSpPr txBox="1"/>
          <p:nvPr/>
        </p:nvSpPr>
        <p:spPr>
          <a:xfrm>
            <a:off x="250647" y="4581368"/>
            <a:ext cx="992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Documentos</a:t>
            </a:r>
          </a:p>
        </p:txBody>
      </p:sp>
      <p:cxnSp>
        <p:nvCxnSpPr>
          <p:cNvPr id="193" name="Conector recto 192"/>
          <p:cNvCxnSpPr/>
          <p:nvPr/>
        </p:nvCxnSpPr>
        <p:spPr>
          <a:xfrm>
            <a:off x="1878851" y="5073830"/>
            <a:ext cx="1313865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Conector recto 193"/>
          <p:cNvCxnSpPr/>
          <p:nvPr/>
        </p:nvCxnSpPr>
        <p:spPr>
          <a:xfrm>
            <a:off x="1878851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Conector recto 194"/>
          <p:cNvCxnSpPr/>
          <p:nvPr/>
        </p:nvCxnSpPr>
        <p:spPr>
          <a:xfrm>
            <a:off x="2223332" y="6302001"/>
            <a:ext cx="1349212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Conector recto 195"/>
          <p:cNvCxnSpPr/>
          <p:nvPr/>
        </p:nvCxnSpPr>
        <p:spPr>
          <a:xfrm>
            <a:off x="2243146" y="5698270"/>
            <a:ext cx="0" cy="607262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Conector recto 196"/>
          <p:cNvCxnSpPr/>
          <p:nvPr/>
        </p:nvCxnSpPr>
        <p:spPr>
          <a:xfrm>
            <a:off x="2445795" y="5732604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Conector recto 197"/>
          <p:cNvCxnSpPr/>
          <p:nvPr/>
        </p:nvCxnSpPr>
        <p:spPr>
          <a:xfrm>
            <a:off x="2432825" y="514240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Conector recto 198"/>
          <p:cNvCxnSpPr/>
          <p:nvPr/>
        </p:nvCxnSpPr>
        <p:spPr>
          <a:xfrm>
            <a:off x="2642849" y="6307144"/>
            <a:ext cx="929695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Conector recto 199"/>
          <p:cNvCxnSpPr/>
          <p:nvPr/>
        </p:nvCxnSpPr>
        <p:spPr>
          <a:xfrm>
            <a:off x="2629879" y="571694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ector recto 200"/>
          <p:cNvCxnSpPr/>
          <p:nvPr/>
        </p:nvCxnSpPr>
        <p:spPr>
          <a:xfrm>
            <a:off x="2824410" y="5726344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Conector recto 201"/>
          <p:cNvCxnSpPr/>
          <p:nvPr/>
        </p:nvCxnSpPr>
        <p:spPr>
          <a:xfrm>
            <a:off x="2819630" y="5097067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Conector recto 202"/>
          <p:cNvCxnSpPr/>
          <p:nvPr/>
        </p:nvCxnSpPr>
        <p:spPr>
          <a:xfrm>
            <a:off x="3006581" y="6346219"/>
            <a:ext cx="565963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Conector recto 203"/>
          <p:cNvCxnSpPr/>
          <p:nvPr/>
        </p:nvCxnSpPr>
        <p:spPr>
          <a:xfrm>
            <a:off x="3001801" y="5716942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Conector recto 204"/>
          <p:cNvCxnSpPr/>
          <p:nvPr/>
        </p:nvCxnSpPr>
        <p:spPr>
          <a:xfrm>
            <a:off x="3184683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Conector recto 205"/>
          <p:cNvCxnSpPr/>
          <p:nvPr/>
        </p:nvCxnSpPr>
        <p:spPr>
          <a:xfrm>
            <a:off x="3194144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Conector recto 206"/>
          <p:cNvCxnSpPr/>
          <p:nvPr/>
        </p:nvCxnSpPr>
        <p:spPr>
          <a:xfrm>
            <a:off x="3381725" y="637908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Conector recto 207"/>
          <p:cNvCxnSpPr/>
          <p:nvPr/>
        </p:nvCxnSpPr>
        <p:spPr>
          <a:xfrm>
            <a:off x="3391186" y="5698270"/>
            <a:ext cx="0" cy="663357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Elipse 208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10" name="Elipse 209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11" name="Elipse 210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</p:spTree>
    <p:extLst>
      <p:ext uri="{BB962C8B-B14F-4D97-AF65-F5344CB8AC3E}">
        <p14:creationId xmlns:p14="http://schemas.microsoft.com/office/powerpoint/2010/main" val="348879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rupo 210"/>
          <p:cNvGrpSpPr/>
          <p:nvPr/>
        </p:nvGrpSpPr>
        <p:grpSpPr>
          <a:xfrm>
            <a:off x="2466733" y="575187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212" name="Elipse 211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3" name="Conector recto 212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Rectángulo 213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5" name="Conector recto 214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ector recto 21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Rectángulo 216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8" name="Conector recto 217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9" name="Grupo 218"/>
          <p:cNvGrpSpPr/>
          <p:nvPr/>
        </p:nvGrpSpPr>
        <p:grpSpPr>
          <a:xfrm>
            <a:off x="4648447" y="1163844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220" name="Elipse 219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1" name="Conector recto 220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2" name="Rectángulo 221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3" name="Conector recto 222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Conector recto 223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Rectángulo 224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6" name="Conector recto 225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7" name="Grupo 226"/>
          <p:cNvGrpSpPr/>
          <p:nvPr/>
        </p:nvGrpSpPr>
        <p:grpSpPr>
          <a:xfrm>
            <a:off x="7020907" y="1607403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228" name="Elipse 227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9" name="Conector recto 228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0" name="Rectángulo 229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Conector recto 231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3" name="Rectángulo 232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4" name="Conector recto 233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80" name="Grupo 79"/>
          <p:cNvGrpSpPr/>
          <p:nvPr/>
        </p:nvGrpSpPr>
        <p:grpSpPr>
          <a:xfrm>
            <a:off x="8344159" y="5451125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81" name="Elipse 80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2" name="Conector recto 81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ángulo 82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4" name="Conector recto 83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cto 84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ángulo 85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7" name="Conector recto 86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 recto 87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recto 88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cto 89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Cilindro 74"/>
          <p:cNvSpPr/>
          <p:nvPr/>
        </p:nvSpPr>
        <p:spPr>
          <a:xfrm>
            <a:off x="5867891" y="5509237"/>
            <a:ext cx="892175" cy="860197"/>
          </a:xfrm>
          <a:prstGeom prst="can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3" name="Esquina doblada 92"/>
          <p:cNvSpPr/>
          <p:nvPr/>
        </p:nvSpPr>
        <p:spPr>
          <a:xfrm rot="18000000" flipH="1">
            <a:off x="5903570" y="5278682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 rot="18000000" flipH="1">
            <a:off x="5943485" y="5300954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4" name="Esquina doblada 73"/>
          <p:cNvSpPr/>
          <p:nvPr/>
        </p:nvSpPr>
        <p:spPr>
          <a:xfrm rot="18000000" flipH="1">
            <a:off x="6003667" y="5326842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8" name="Esquina doblada 77"/>
          <p:cNvSpPr/>
          <p:nvPr/>
        </p:nvSpPr>
        <p:spPr>
          <a:xfrm rot="18000000" flipH="1">
            <a:off x="6056033" y="5352731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9" name="Esquina doblada 78"/>
          <p:cNvSpPr/>
          <p:nvPr/>
        </p:nvSpPr>
        <p:spPr>
          <a:xfrm rot="18000000" flipH="1">
            <a:off x="6108401" y="5364951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7" name="Esquina doblada 76"/>
          <p:cNvSpPr/>
          <p:nvPr/>
        </p:nvSpPr>
        <p:spPr>
          <a:xfrm rot="18000000" flipH="1">
            <a:off x="6160766" y="5384986"/>
            <a:ext cx="368049" cy="508000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2" name="Esquina doblada 91"/>
          <p:cNvSpPr/>
          <p:nvPr/>
        </p:nvSpPr>
        <p:spPr>
          <a:xfrm rot="18000000" flipH="1">
            <a:off x="6212412" y="5402196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4" name="Esquina doblada 93"/>
          <p:cNvSpPr/>
          <p:nvPr/>
        </p:nvSpPr>
        <p:spPr>
          <a:xfrm rot="18000000" flipH="1">
            <a:off x="6281292" y="5407081"/>
            <a:ext cx="368049" cy="508000"/>
          </a:xfrm>
          <a:prstGeom prst="foldedCorner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5" name="Rectángulo redondeado 94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10:15</a:t>
            </a:r>
          </a:p>
        </p:txBody>
      </p:sp>
      <p:sp>
        <p:nvSpPr>
          <p:cNvPr id="152" name="Rectángulo 151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53" name="Conector recto de flecha 152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recto 153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recto 154"/>
          <p:cNvCxnSpPr>
            <a:stCxn id="174" idx="3"/>
          </p:cNvCxnSpPr>
          <p:nvPr/>
        </p:nvCxnSpPr>
        <p:spPr>
          <a:xfrm>
            <a:off x="715653" y="5689977"/>
            <a:ext cx="1527493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de flecha 155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ector recto 156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ector recto 157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Conector recto 159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ector recto 160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ector recto 161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ector recto 162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ector recto 163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cto 164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ector recto 166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ector recto 167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ector recto 168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Conector recto 169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Conector recto 170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ector recto 171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CuadroTexto 172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74" name="CuadroTexto 173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75" name="CuadroTexto 174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76" name="Conector recto 175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ector recto 176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ector recto 177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onector recto 178"/>
          <p:cNvCxnSpPr/>
          <p:nvPr/>
        </p:nvCxnSpPr>
        <p:spPr>
          <a:xfrm>
            <a:off x="1103662" y="5142402"/>
            <a:ext cx="1329398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ector recto 179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ector recto 180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Conector recto 181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Conector recto 182"/>
          <p:cNvCxnSpPr/>
          <p:nvPr/>
        </p:nvCxnSpPr>
        <p:spPr>
          <a:xfrm>
            <a:off x="1293576" y="5715732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Conector recto 183"/>
          <p:cNvCxnSpPr/>
          <p:nvPr/>
        </p:nvCxnSpPr>
        <p:spPr>
          <a:xfrm>
            <a:off x="1482202" y="5108754"/>
            <a:ext cx="134329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Conector recto 184"/>
          <p:cNvCxnSpPr/>
          <p:nvPr/>
        </p:nvCxnSpPr>
        <p:spPr>
          <a:xfrm>
            <a:off x="1484177" y="5086455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Conector recto 185"/>
          <p:cNvCxnSpPr/>
          <p:nvPr/>
        </p:nvCxnSpPr>
        <p:spPr>
          <a:xfrm>
            <a:off x="1286142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Conector recto 186"/>
          <p:cNvCxnSpPr/>
          <p:nvPr/>
        </p:nvCxnSpPr>
        <p:spPr>
          <a:xfrm>
            <a:off x="775683" y="6335607"/>
            <a:ext cx="89536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Conector recto 187"/>
          <p:cNvCxnSpPr/>
          <p:nvPr/>
        </p:nvCxnSpPr>
        <p:spPr>
          <a:xfrm>
            <a:off x="1674005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Conector recto 188"/>
          <p:cNvCxnSpPr/>
          <p:nvPr/>
        </p:nvCxnSpPr>
        <p:spPr>
          <a:xfrm>
            <a:off x="1674005" y="5686867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CuadroTexto 189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191" name="CuadroTexto 190"/>
          <p:cNvSpPr txBox="1"/>
          <p:nvPr/>
        </p:nvSpPr>
        <p:spPr>
          <a:xfrm>
            <a:off x="250647" y="4581368"/>
            <a:ext cx="992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Documentos</a:t>
            </a:r>
          </a:p>
        </p:txBody>
      </p:sp>
      <p:cxnSp>
        <p:nvCxnSpPr>
          <p:cNvPr id="192" name="Conector recto 191"/>
          <p:cNvCxnSpPr/>
          <p:nvPr/>
        </p:nvCxnSpPr>
        <p:spPr>
          <a:xfrm>
            <a:off x="1878851" y="5073830"/>
            <a:ext cx="1313865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Conector recto 192"/>
          <p:cNvCxnSpPr/>
          <p:nvPr/>
        </p:nvCxnSpPr>
        <p:spPr>
          <a:xfrm>
            <a:off x="1878851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Conector recto 193"/>
          <p:cNvCxnSpPr/>
          <p:nvPr/>
        </p:nvCxnSpPr>
        <p:spPr>
          <a:xfrm>
            <a:off x="2223332" y="6302001"/>
            <a:ext cx="1539122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Conector recto 194"/>
          <p:cNvCxnSpPr/>
          <p:nvPr/>
        </p:nvCxnSpPr>
        <p:spPr>
          <a:xfrm>
            <a:off x="2243146" y="5698270"/>
            <a:ext cx="0" cy="607262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Conector recto 195"/>
          <p:cNvCxnSpPr/>
          <p:nvPr/>
        </p:nvCxnSpPr>
        <p:spPr>
          <a:xfrm>
            <a:off x="2445795" y="5732604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Conector recto 196"/>
          <p:cNvCxnSpPr/>
          <p:nvPr/>
        </p:nvCxnSpPr>
        <p:spPr>
          <a:xfrm>
            <a:off x="2432825" y="514240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Conector recto 197"/>
          <p:cNvCxnSpPr/>
          <p:nvPr/>
        </p:nvCxnSpPr>
        <p:spPr>
          <a:xfrm>
            <a:off x="2642849" y="6307144"/>
            <a:ext cx="1107976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Conector recto 198"/>
          <p:cNvCxnSpPr/>
          <p:nvPr/>
        </p:nvCxnSpPr>
        <p:spPr>
          <a:xfrm>
            <a:off x="2629879" y="571694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Conector recto 199"/>
          <p:cNvCxnSpPr/>
          <p:nvPr/>
        </p:nvCxnSpPr>
        <p:spPr>
          <a:xfrm>
            <a:off x="2824410" y="5726344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ector recto 200"/>
          <p:cNvCxnSpPr/>
          <p:nvPr/>
        </p:nvCxnSpPr>
        <p:spPr>
          <a:xfrm>
            <a:off x="2819630" y="5097067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Conector recto 201"/>
          <p:cNvCxnSpPr/>
          <p:nvPr/>
        </p:nvCxnSpPr>
        <p:spPr>
          <a:xfrm>
            <a:off x="3006581" y="6346219"/>
            <a:ext cx="74424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Conector recto 202"/>
          <p:cNvCxnSpPr/>
          <p:nvPr/>
        </p:nvCxnSpPr>
        <p:spPr>
          <a:xfrm>
            <a:off x="3001801" y="5716942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Conector recto 203"/>
          <p:cNvCxnSpPr/>
          <p:nvPr/>
        </p:nvCxnSpPr>
        <p:spPr>
          <a:xfrm>
            <a:off x="3184683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Conector recto 204"/>
          <p:cNvCxnSpPr/>
          <p:nvPr/>
        </p:nvCxnSpPr>
        <p:spPr>
          <a:xfrm>
            <a:off x="3194144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Conector recto 205"/>
          <p:cNvCxnSpPr/>
          <p:nvPr/>
        </p:nvCxnSpPr>
        <p:spPr>
          <a:xfrm>
            <a:off x="3381725" y="6379089"/>
            <a:ext cx="3691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Conector recto 206"/>
          <p:cNvCxnSpPr/>
          <p:nvPr/>
        </p:nvCxnSpPr>
        <p:spPr>
          <a:xfrm>
            <a:off x="3391186" y="5698270"/>
            <a:ext cx="0" cy="663357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Elipse 207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09" name="Elipse 208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10" name="Elipse 209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</p:spTree>
    <p:extLst>
      <p:ext uri="{BB962C8B-B14F-4D97-AF65-F5344CB8AC3E}">
        <p14:creationId xmlns:p14="http://schemas.microsoft.com/office/powerpoint/2010/main" val="191055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243548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1" name="Rectángulo 60"/>
          <p:cNvSpPr/>
          <p:nvPr/>
        </p:nvSpPr>
        <p:spPr>
          <a:xfrm>
            <a:off x="3663351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3" name="Rectángulo 72"/>
          <p:cNvSpPr/>
          <p:nvPr/>
        </p:nvSpPr>
        <p:spPr>
          <a:xfrm>
            <a:off x="6107675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4" name="Grupo 33"/>
          <p:cNvGrpSpPr/>
          <p:nvPr/>
        </p:nvGrpSpPr>
        <p:grpSpPr>
          <a:xfrm>
            <a:off x="1314028" y="1625602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3717578" y="1598849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upo 61"/>
          <p:cNvGrpSpPr/>
          <p:nvPr/>
        </p:nvGrpSpPr>
        <p:grpSpPr>
          <a:xfrm>
            <a:off x="6107675" y="1613484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upo 34"/>
          <p:cNvGrpSpPr/>
          <p:nvPr/>
        </p:nvGrpSpPr>
        <p:grpSpPr>
          <a:xfrm>
            <a:off x="140682" y="3269281"/>
            <a:ext cx="8358270" cy="3491508"/>
            <a:chOff x="140682" y="4518195"/>
            <a:chExt cx="3916153" cy="2242593"/>
          </a:xfrm>
        </p:grpSpPr>
        <p:sp>
          <p:nvSpPr>
            <p:cNvPr id="152" name="Rectángulo 151"/>
            <p:cNvSpPr/>
            <p:nvPr/>
          </p:nvSpPr>
          <p:spPr>
            <a:xfrm>
              <a:off x="140682" y="4518195"/>
              <a:ext cx="3916153" cy="224259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3" name="Conector recto de flecha 152"/>
            <p:cNvCxnSpPr/>
            <p:nvPr/>
          </p:nvCxnSpPr>
          <p:spPr>
            <a:xfrm>
              <a:off x="763281" y="6299104"/>
              <a:ext cx="320430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Conector recto 153"/>
            <p:cNvCxnSpPr/>
            <p:nvPr/>
          </p:nvCxnSpPr>
          <p:spPr>
            <a:xfrm flipV="1">
              <a:off x="747098" y="5720753"/>
              <a:ext cx="3015358" cy="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Conector recto 154"/>
            <p:cNvCxnSpPr>
              <a:stCxn id="174" idx="3"/>
            </p:cNvCxnSpPr>
            <p:nvPr/>
          </p:nvCxnSpPr>
          <p:spPr>
            <a:xfrm>
              <a:off x="715653" y="5689977"/>
              <a:ext cx="1527493" cy="0"/>
            </a:xfrm>
            <a:prstGeom prst="line">
              <a:avLst/>
            </a:prstGeom>
            <a:ln w="571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Conector recto de flecha 155"/>
            <p:cNvCxnSpPr/>
            <p:nvPr/>
          </p:nvCxnSpPr>
          <p:spPr>
            <a:xfrm flipV="1">
              <a:off x="739835" y="4821996"/>
              <a:ext cx="0" cy="147710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cto 156"/>
            <p:cNvCxnSpPr/>
            <p:nvPr/>
          </p:nvCxnSpPr>
          <p:spPr>
            <a:xfrm>
              <a:off x="913748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Conector recto 157"/>
            <p:cNvCxnSpPr/>
            <p:nvPr/>
          </p:nvCxnSpPr>
          <p:spPr>
            <a:xfrm>
              <a:off x="1103662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Conector recto 158"/>
            <p:cNvCxnSpPr/>
            <p:nvPr/>
          </p:nvCxnSpPr>
          <p:spPr>
            <a:xfrm>
              <a:off x="1293576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ector recto 159"/>
            <p:cNvCxnSpPr/>
            <p:nvPr/>
          </p:nvCxnSpPr>
          <p:spPr>
            <a:xfrm>
              <a:off x="1483490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ector recto 160"/>
            <p:cNvCxnSpPr/>
            <p:nvPr/>
          </p:nvCxnSpPr>
          <p:spPr>
            <a:xfrm>
              <a:off x="1673404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ector recto 161"/>
            <p:cNvCxnSpPr/>
            <p:nvPr/>
          </p:nvCxnSpPr>
          <p:spPr>
            <a:xfrm>
              <a:off x="1863318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Conector recto 162"/>
            <p:cNvCxnSpPr/>
            <p:nvPr/>
          </p:nvCxnSpPr>
          <p:spPr>
            <a:xfrm>
              <a:off x="2053232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Conector recto 163"/>
            <p:cNvCxnSpPr/>
            <p:nvPr/>
          </p:nvCxnSpPr>
          <p:spPr>
            <a:xfrm>
              <a:off x="2243146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Conector recto 164"/>
            <p:cNvCxnSpPr/>
            <p:nvPr/>
          </p:nvCxnSpPr>
          <p:spPr>
            <a:xfrm>
              <a:off x="2433060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Conector recto 165"/>
            <p:cNvCxnSpPr/>
            <p:nvPr/>
          </p:nvCxnSpPr>
          <p:spPr>
            <a:xfrm>
              <a:off x="2622974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Conector recto 166"/>
            <p:cNvCxnSpPr/>
            <p:nvPr/>
          </p:nvCxnSpPr>
          <p:spPr>
            <a:xfrm>
              <a:off x="2812888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ector recto 167"/>
            <p:cNvCxnSpPr/>
            <p:nvPr/>
          </p:nvCxnSpPr>
          <p:spPr>
            <a:xfrm>
              <a:off x="3002802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Conector recto 168"/>
            <p:cNvCxnSpPr/>
            <p:nvPr/>
          </p:nvCxnSpPr>
          <p:spPr>
            <a:xfrm>
              <a:off x="3192716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Conector recto 169"/>
            <p:cNvCxnSpPr/>
            <p:nvPr/>
          </p:nvCxnSpPr>
          <p:spPr>
            <a:xfrm>
              <a:off x="3382630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ector recto 170"/>
            <p:cNvCxnSpPr/>
            <p:nvPr/>
          </p:nvCxnSpPr>
          <p:spPr>
            <a:xfrm>
              <a:off x="3572544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Conector recto 171"/>
            <p:cNvCxnSpPr/>
            <p:nvPr/>
          </p:nvCxnSpPr>
          <p:spPr>
            <a:xfrm>
              <a:off x="3762454" y="4954858"/>
              <a:ext cx="0" cy="136988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CuadroTexto 172"/>
            <p:cNvSpPr txBox="1"/>
            <p:nvPr/>
          </p:nvSpPr>
          <p:spPr>
            <a:xfrm>
              <a:off x="439615" y="6114438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L" sz="1400" dirty="0"/>
                <a:t>0</a:t>
              </a:r>
            </a:p>
          </p:txBody>
        </p:sp>
        <p:sp>
          <p:nvSpPr>
            <p:cNvPr id="174" name="CuadroTexto 173"/>
            <p:cNvSpPr txBox="1"/>
            <p:nvPr/>
          </p:nvSpPr>
          <p:spPr>
            <a:xfrm>
              <a:off x="439615" y="5536088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L" sz="1400" dirty="0"/>
                <a:t>1</a:t>
              </a:r>
            </a:p>
          </p:txBody>
        </p:sp>
        <p:sp>
          <p:nvSpPr>
            <p:cNvPr id="175" name="CuadroTexto 174"/>
            <p:cNvSpPr txBox="1"/>
            <p:nvPr/>
          </p:nvSpPr>
          <p:spPr>
            <a:xfrm>
              <a:off x="439615" y="4957737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L" sz="1400" dirty="0"/>
                <a:t>2</a:t>
              </a:r>
            </a:p>
          </p:txBody>
        </p:sp>
        <p:cxnSp>
          <p:nvCxnSpPr>
            <p:cNvPr id="176" name="Conector recto 175"/>
            <p:cNvCxnSpPr/>
            <p:nvPr/>
          </p:nvCxnSpPr>
          <p:spPr>
            <a:xfrm flipV="1">
              <a:off x="735467" y="5142402"/>
              <a:ext cx="3015358" cy="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Conector recto 176"/>
            <p:cNvCxnSpPr/>
            <p:nvPr/>
          </p:nvCxnSpPr>
          <p:spPr>
            <a:xfrm>
              <a:off x="735467" y="6302508"/>
              <a:ext cx="182647" cy="0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Conector recto 177"/>
            <p:cNvCxnSpPr/>
            <p:nvPr/>
          </p:nvCxnSpPr>
          <p:spPr>
            <a:xfrm>
              <a:off x="907596" y="5710305"/>
              <a:ext cx="182647" cy="0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Conector recto 178"/>
            <p:cNvCxnSpPr/>
            <p:nvPr/>
          </p:nvCxnSpPr>
          <p:spPr>
            <a:xfrm>
              <a:off x="1103662" y="5142402"/>
              <a:ext cx="1329398" cy="0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Conector recto 179"/>
            <p:cNvCxnSpPr/>
            <p:nvPr/>
          </p:nvCxnSpPr>
          <p:spPr>
            <a:xfrm>
              <a:off x="1105637" y="5120103"/>
              <a:ext cx="0" cy="618665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Conector recto 180"/>
            <p:cNvCxnSpPr/>
            <p:nvPr/>
          </p:nvCxnSpPr>
          <p:spPr>
            <a:xfrm>
              <a:off x="907596" y="5692843"/>
              <a:ext cx="0" cy="618665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Conector recto 181"/>
            <p:cNvCxnSpPr/>
            <p:nvPr/>
          </p:nvCxnSpPr>
          <p:spPr>
            <a:xfrm>
              <a:off x="926447" y="6307935"/>
              <a:ext cx="367129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Conector recto 182"/>
            <p:cNvCxnSpPr/>
            <p:nvPr/>
          </p:nvCxnSpPr>
          <p:spPr>
            <a:xfrm>
              <a:off x="1293576" y="5715732"/>
              <a:ext cx="175207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Conector recto 183"/>
            <p:cNvCxnSpPr/>
            <p:nvPr/>
          </p:nvCxnSpPr>
          <p:spPr>
            <a:xfrm>
              <a:off x="1482202" y="5108754"/>
              <a:ext cx="1343294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Conector recto 184"/>
            <p:cNvCxnSpPr/>
            <p:nvPr/>
          </p:nvCxnSpPr>
          <p:spPr>
            <a:xfrm>
              <a:off x="1484177" y="5086455"/>
              <a:ext cx="0" cy="618665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Conector recto 185"/>
            <p:cNvCxnSpPr/>
            <p:nvPr/>
          </p:nvCxnSpPr>
          <p:spPr>
            <a:xfrm>
              <a:off x="1286142" y="5698270"/>
              <a:ext cx="0" cy="618665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Conector recto 186"/>
            <p:cNvCxnSpPr/>
            <p:nvPr/>
          </p:nvCxnSpPr>
          <p:spPr>
            <a:xfrm>
              <a:off x="775683" y="6335607"/>
              <a:ext cx="895367" cy="0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Conector recto 187"/>
            <p:cNvCxnSpPr/>
            <p:nvPr/>
          </p:nvCxnSpPr>
          <p:spPr>
            <a:xfrm>
              <a:off x="1674005" y="5704329"/>
              <a:ext cx="189313" cy="0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Conector recto 188"/>
            <p:cNvCxnSpPr/>
            <p:nvPr/>
          </p:nvCxnSpPr>
          <p:spPr>
            <a:xfrm>
              <a:off x="1674005" y="5686867"/>
              <a:ext cx="0" cy="618665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CuadroTexto 189"/>
            <p:cNvSpPr txBox="1"/>
            <p:nvPr/>
          </p:nvSpPr>
          <p:spPr>
            <a:xfrm>
              <a:off x="3149647" y="6387263"/>
              <a:ext cx="6687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L" sz="1200" b="1" dirty="0"/>
                <a:t>Tiempo</a:t>
              </a:r>
            </a:p>
          </p:txBody>
        </p:sp>
        <p:sp>
          <p:nvSpPr>
            <p:cNvPr id="191" name="CuadroTexto 190"/>
            <p:cNvSpPr txBox="1"/>
            <p:nvPr/>
          </p:nvSpPr>
          <p:spPr>
            <a:xfrm>
              <a:off x="250647" y="4581368"/>
              <a:ext cx="99290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L" sz="1200" b="1" dirty="0"/>
                <a:t>Documentos</a:t>
              </a:r>
            </a:p>
          </p:txBody>
        </p:sp>
        <p:cxnSp>
          <p:nvCxnSpPr>
            <p:cNvPr id="192" name="Conector recto 191"/>
            <p:cNvCxnSpPr/>
            <p:nvPr/>
          </p:nvCxnSpPr>
          <p:spPr>
            <a:xfrm>
              <a:off x="1878851" y="5073830"/>
              <a:ext cx="1313865" cy="0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1878851" y="5068202"/>
              <a:ext cx="0" cy="618665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>
              <a:off x="2223332" y="6302001"/>
              <a:ext cx="1539122" cy="0"/>
            </a:xfrm>
            <a:prstGeom prst="line">
              <a:avLst/>
            </a:prstGeom>
            <a:ln w="571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>
              <a:off x="2243146" y="5698270"/>
              <a:ext cx="0" cy="607262"/>
            </a:xfrm>
            <a:prstGeom prst="line">
              <a:avLst/>
            </a:prstGeom>
            <a:ln w="571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Conector recto 195"/>
            <p:cNvCxnSpPr/>
            <p:nvPr/>
          </p:nvCxnSpPr>
          <p:spPr>
            <a:xfrm>
              <a:off x="2445795" y="5732604"/>
              <a:ext cx="182647" cy="0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Conector recto 196"/>
            <p:cNvCxnSpPr/>
            <p:nvPr/>
          </p:nvCxnSpPr>
          <p:spPr>
            <a:xfrm>
              <a:off x="2432825" y="5142402"/>
              <a:ext cx="0" cy="618665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Conector recto 197"/>
            <p:cNvCxnSpPr/>
            <p:nvPr/>
          </p:nvCxnSpPr>
          <p:spPr>
            <a:xfrm>
              <a:off x="2642849" y="6307144"/>
              <a:ext cx="1107976" cy="0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Conector recto 198"/>
            <p:cNvCxnSpPr/>
            <p:nvPr/>
          </p:nvCxnSpPr>
          <p:spPr>
            <a:xfrm>
              <a:off x="2629879" y="5716942"/>
              <a:ext cx="0" cy="618665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Conector recto 199"/>
            <p:cNvCxnSpPr/>
            <p:nvPr/>
          </p:nvCxnSpPr>
          <p:spPr>
            <a:xfrm>
              <a:off x="2824410" y="5726344"/>
              <a:ext cx="175207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Conector recto 200"/>
            <p:cNvCxnSpPr/>
            <p:nvPr/>
          </p:nvCxnSpPr>
          <p:spPr>
            <a:xfrm>
              <a:off x="2819630" y="5097067"/>
              <a:ext cx="0" cy="618665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Conector recto 201"/>
            <p:cNvCxnSpPr/>
            <p:nvPr/>
          </p:nvCxnSpPr>
          <p:spPr>
            <a:xfrm>
              <a:off x="3006581" y="6346219"/>
              <a:ext cx="744244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Conector recto 202"/>
            <p:cNvCxnSpPr/>
            <p:nvPr/>
          </p:nvCxnSpPr>
          <p:spPr>
            <a:xfrm>
              <a:off x="3001801" y="5716942"/>
              <a:ext cx="0" cy="618665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Conector recto 203"/>
            <p:cNvCxnSpPr/>
            <p:nvPr/>
          </p:nvCxnSpPr>
          <p:spPr>
            <a:xfrm>
              <a:off x="3184683" y="5704329"/>
              <a:ext cx="189313" cy="0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Conector recto 204"/>
            <p:cNvCxnSpPr/>
            <p:nvPr/>
          </p:nvCxnSpPr>
          <p:spPr>
            <a:xfrm>
              <a:off x="3194144" y="5068202"/>
              <a:ext cx="0" cy="618665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Conector recto 205"/>
            <p:cNvCxnSpPr/>
            <p:nvPr/>
          </p:nvCxnSpPr>
          <p:spPr>
            <a:xfrm>
              <a:off x="3381725" y="6379089"/>
              <a:ext cx="369100" cy="0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Conector recto 206"/>
            <p:cNvCxnSpPr/>
            <p:nvPr/>
          </p:nvCxnSpPr>
          <p:spPr>
            <a:xfrm>
              <a:off x="3391186" y="5698270"/>
              <a:ext cx="0" cy="663357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8" name="Elipse 207"/>
          <p:cNvSpPr/>
          <p:nvPr/>
        </p:nvSpPr>
        <p:spPr>
          <a:xfrm>
            <a:off x="1618381" y="48184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09" name="Elipse 208"/>
          <p:cNvSpPr/>
          <p:nvPr/>
        </p:nvSpPr>
        <p:spPr>
          <a:xfrm>
            <a:off x="3970599" y="55508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10" name="Elipse 209"/>
          <p:cNvSpPr/>
          <p:nvPr/>
        </p:nvSpPr>
        <p:spPr>
          <a:xfrm>
            <a:off x="6374374" y="594592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" name="Flecha derecha 1"/>
          <p:cNvSpPr/>
          <p:nvPr/>
        </p:nvSpPr>
        <p:spPr>
          <a:xfrm>
            <a:off x="258445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9" name="Flecha derecha 118"/>
          <p:cNvSpPr/>
          <p:nvPr/>
        </p:nvSpPr>
        <p:spPr>
          <a:xfrm>
            <a:off x="2676259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0" name="Flecha derecha 119"/>
          <p:cNvSpPr/>
          <p:nvPr/>
        </p:nvSpPr>
        <p:spPr>
          <a:xfrm>
            <a:off x="5076220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1" name="Flecha derecha 120"/>
          <p:cNvSpPr/>
          <p:nvPr/>
        </p:nvSpPr>
        <p:spPr>
          <a:xfrm>
            <a:off x="7520544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2" name="Elipse 121"/>
          <p:cNvSpPr/>
          <p:nvPr/>
        </p:nvSpPr>
        <p:spPr>
          <a:xfrm>
            <a:off x="431488" y="2165059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5</a:t>
            </a:r>
          </a:p>
        </p:txBody>
      </p:sp>
      <p:sp>
        <p:nvSpPr>
          <p:cNvPr id="123" name="Elipse 122"/>
          <p:cNvSpPr/>
          <p:nvPr/>
        </p:nvSpPr>
        <p:spPr>
          <a:xfrm>
            <a:off x="2852480" y="2151136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24" name="Elipse 123"/>
          <p:cNvSpPr/>
          <p:nvPr/>
        </p:nvSpPr>
        <p:spPr>
          <a:xfrm>
            <a:off x="5267059" y="2151136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25" name="Elipse 124"/>
          <p:cNvSpPr/>
          <p:nvPr/>
        </p:nvSpPr>
        <p:spPr>
          <a:xfrm>
            <a:off x="7734925" y="2141911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cxnSp>
        <p:nvCxnSpPr>
          <p:cNvPr id="4" name="Conector curvado 3"/>
          <p:cNvCxnSpPr>
            <a:stCxn id="122" idx="4"/>
            <a:endCxn id="123" idx="3"/>
          </p:cNvCxnSpPr>
          <p:nvPr/>
        </p:nvCxnSpPr>
        <p:spPr>
          <a:xfrm rot="5400000" flipH="1" flipV="1">
            <a:off x="1747701" y="1444990"/>
            <a:ext cx="79929" cy="2261640"/>
          </a:xfrm>
          <a:prstGeom prst="curvedConnector3">
            <a:avLst>
              <a:gd name="adj1" fmla="val -286004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curvado 5"/>
          <p:cNvCxnSpPr>
            <a:stCxn id="123" idx="4"/>
            <a:endCxn id="124" idx="3"/>
          </p:cNvCxnSpPr>
          <p:nvPr/>
        </p:nvCxnSpPr>
        <p:spPr>
          <a:xfrm rot="5400000" flipH="1" flipV="1">
            <a:off x="4172448" y="1441234"/>
            <a:ext cx="66006" cy="2255227"/>
          </a:xfrm>
          <a:prstGeom prst="curvedConnector3">
            <a:avLst>
              <a:gd name="adj1" fmla="val -346332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curvado 18"/>
          <p:cNvCxnSpPr>
            <a:stCxn id="124" idx="4"/>
            <a:endCxn id="125" idx="3"/>
          </p:cNvCxnSpPr>
          <p:nvPr/>
        </p:nvCxnSpPr>
        <p:spPr>
          <a:xfrm rot="5400000" flipH="1" flipV="1">
            <a:off x="6609058" y="1409979"/>
            <a:ext cx="75231" cy="2308514"/>
          </a:xfrm>
          <a:prstGeom prst="curvedConnector3">
            <a:avLst>
              <a:gd name="adj1" fmla="val -303864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curvado 21"/>
          <p:cNvCxnSpPr>
            <a:stCxn id="208" idx="6"/>
            <a:endCxn id="123" idx="0"/>
          </p:cNvCxnSpPr>
          <p:nvPr/>
        </p:nvCxnSpPr>
        <p:spPr>
          <a:xfrm>
            <a:off x="2298560" y="821936"/>
            <a:ext cx="779278" cy="1329200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curvado 28"/>
          <p:cNvCxnSpPr>
            <a:stCxn id="210" idx="6"/>
            <a:endCxn id="125" idx="0"/>
          </p:cNvCxnSpPr>
          <p:nvPr/>
        </p:nvCxnSpPr>
        <p:spPr>
          <a:xfrm>
            <a:off x="7054553" y="934682"/>
            <a:ext cx="905730" cy="1207229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curvado 32"/>
          <p:cNvCxnSpPr>
            <a:stCxn id="209" idx="6"/>
          </p:cNvCxnSpPr>
          <p:nvPr/>
        </p:nvCxnSpPr>
        <p:spPr>
          <a:xfrm>
            <a:off x="4650778" y="895176"/>
            <a:ext cx="841638" cy="1239487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554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ángulo 102"/>
          <p:cNvSpPr/>
          <p:nvPr/>
        </p:nvSpPr>
        <p:spPr>
          <a:xfrm>
            <a:off x="1243548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4" name="Rectángulo 103"/>
          <p:cNvSpPr/>
          <p:nvPr/>
        </p:nvSpPr>
        <p:spPr>
          <a:xfrm>
            <a:off x="3663351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5" name="Rectángulo 104"/>
          <p:cNvSpPr/>
          <p:nvPr/>
        </p:nvSpPr>
        <p:spPr>
          <a:xfrm>
            <a:off x="6107675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106" name="Grupo 105"/>
          <p:cNvGrpSpPr/>
          <p:nvPr/>
        </p:nvGrpSpPr>
        <p:grpSpPr>
          <a:xfrm>
            <a:off x="1314028" y="1625602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07" name="Elipse 106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08" name="Conector recto 107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Rectángulo 108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10" name="Conector recto 10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ector recto 110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tángulo 111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13" name="Conector recto 112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Grupo 113"/>
          <p:cNvGrpSpPr/>
          <p:nvPr/>
        </p:nvGrpSpPr>
        <p:grpSpPr>
          <a:xfrm>
            <a:off x="3717578" y="1598849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15" name="Elipse 114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16" name="Conector recto 1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Rectángulo 1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18" name="Conector recto 117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ector recto 1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Rectángulo 126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28" name="Conector recto 127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Grupo 128"/>
          <p:cNvGrpSpPr/>
          <p:nvPr/>
        </p:nvGrpSpPr>
        <p:grpSpPr>
          <a:xfrm>
            <a:off x="6107675" y="1613484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30" name="Elipse 129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1" name="Conector recto 130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Rectángulo 131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3" name="Conector recto 132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Conector recto 133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Rectángulo 134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6" name="Conector recto 135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" name="Elipse 136"/>
          <p:cNvSpPr/>
          <p:nvPr/>
        </p:nvSpPr>
        <p:spPr>
          <a:xfrm>
            <a:off x="1364381" y="481846"/>
            <a:ext cx="934180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200" b="1" dirty="0">
                <a:solidFill>
                  <a:schemeClr val="bg1"/>
                </a:solidFill>
              </a:rPr>
              <a:t>tiempo</a:t>
            </a:r>
          </a:p>
        </p:txBody>
      </p:sp>
      <p:sp>
        <p:nvSpPr>
          <p:cNvPr id="138" name="Elipse 137"/>
          <p:cNvSpPr/>
          <p:nvPr/>
        </p:nvSpPr>
        <p:spPr>
          <a:xfrm>
            <a:off x="3716599" y="555086"/>
            <a:ext cx="934180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200" b="1" dirty="0">
                <a:solidFill>
                  <a:schemeClr val="bg1"/>
                </a:solidFill>
              </a:rPr>
              <a:t>tiempo</a:t>
            </a:r>
          </a:p>
        </p:txBody>
      </p:sp>
      <p:sp>
        <p:nvSpPr>
          <p:cNvPr id="139" name="Elipse 138"/>
          <p:cNvSpPr/>
          <p:nvPr/>
        </p:nvSpPr>
        <p:spPr>
          <a:xfrm>
            <a:off x="6120374" y="594592"/>
            <a:ext cx="934180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200" b="1" dirty="0">
                <a:solidFill>
                  <a:schemeClr val="bg1"/>
                </a:solidFill>
              </a:rPr>
              <a:t>tiempo</a:t>
            </a:r>
          </a:p>
        </p:txBody>
      </p:sp>
      <p:sp>
        <p:nvSpPr>
          <p:cNvPr id="140" name="Flecha derecha 139"/>
          <p:cNvSpPr/>
          <p:nvPr/>
        </p:nvSpPr>
        <p:spPr>
          <a:xfrm>
            <a:off x="258445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1" name="Flecha derecha 140"/>
          <p:cNvSpPr/>
          <p:nvPr/>
        </p:nvSpPr>
        <p:spPr>
          <a:xfrm>
            <a:off x="2676259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2" name="Flecha derecha 141"/>
          <p:cNvSpPr/>
          <p:nvPr/>
        </p:nvSpPr>
        <p:spPr>
          <a:xfrm>
            <a:off x="5076220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3" name="Flecha derecha 142"/>
          <p:cNvSpPr/>
          <p:nvPr/>
        </p:nvSpPr>
        <p:spPr>
          <a:xfrm>
            <a:off x="7520544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4" name="Elipse 143"/>
          <p:cNvSpPr/>
          <p:nvPr/>
        </p:nvSpPr>
        <p:spPr>
          <a:xfrm>
            <a:off x="431488" y="2165059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45" name="Elipse 144"/>
          <p:cNvSpPr/>
          <p:nvPr/>
        </p:nvSpPr>
        <p:spPr>
          <a:xfrm>
            <a:off x="2852480" y="2151136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46" name="Elipse 145"/>
          <p:cNvSpPr/>
          <p:nvPr/>
        </p:nvSpPr>
        <p:spPr>
          <a:xfrm>
            <a:off x="5267059" y="2151136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47" name="Elipse 146"/>
          <p:cNvSpPr/>
          <p:nvPr/>
        </p:nvSpPr>
        <p:spPr>
          <a:xfrm>
            <a:off x="7734925" y="2141911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cxnSp>
        <p:nvCxnSpPr>
          <p:cNvPr id="148" name="Conector curvado 147"/>
          <p:cNvCxnSpPr>
            <a:stCxn id="144" idx="4"/>
            <a:endCxn id="145" idx="3"/>
          </p:cNvCxnSpPr>
          <p:nvPr/>
        </p:nvCxnSpPr>
        <p:spPr>
          <a:xfrm rot="5400000" flipH="1" flipV="1">
            <a:off x="1747701" y="1444990"/>
            <a:ext cx="79929" cy="2261640"/>
          </a:xfrm>
          <a:prstGeom prst="curvedConnector3">
            <a:avLst>
              <a:gd name="adj1" fmla="val -286004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ector curvado 148"/>
          <p:cNvCxnSpPr>
            <a:stCxn id="145" idx="4"/>
            <a:endCxn id="146" idx="3"/>
          </p:cNvCxnSpPr>
          <p:nvPr/>
        </p:nvCxnSpPr>
        <p:spPr>
          <a:xfrm rot="5400000" flipH="1" flipV="1">
            <a:off x="4172448" y="1441234"/>
            <a:ext cx="66006" cy="2255227"/>
          </a:xfrm>
          <a:prstGeom prst="curvedConnector3">
            <a:avLst>
              <a:gd name="adj1" fmla="val -346332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ector curvado 149"/>
          <p:cNvCxnSpPr>
            <a:stCxn id="146" idx="4"/>
            <a:endCxn id="147" idx="3"/>
          </p:cNvCxnSpPr>
          <p:nvPr/>
        </p:nvCxnSpPr>
        <p:spPr>
          <a:xfrm rot="5400000" flipH="1" flipV="1">
            <a:off x="6609058" y="1409979"/>
            <a:ext cx="75231" cy="2308514"/>
          </a:xfrm>
          <a:prstGeom prst="curvedConnector3">
            <a:avLst>
              <a:gd name="adj1" fmla="val -303864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curvado 150"/>
          <p:cNvCxnSpPr>
            <a:stCxn id="137" idx="6"/>
            <a:endCxn id="145" idx="0"/>
          </p:cNvCxnSpPr>
          <p:nvPr/>
        </p:nvCxnSpPr>
        <p:spPr>
          <a:xfrm>
            <a:off x="2298561" y="821936"/>
            <a:ext cx="779277" cy="1329200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Conector curvado 210"/>
          <p:cNvCxnSpPr>
            <a:stCxn id="139" idx="6"/>
            <a:endCxn id="147" idx="0"/>
          </p:cNvCxnSpPr>
          <p:nvPr/>
        </p:nvCxnSpPr>
        <p:spPr>
          <a:xfrm>
            <a:off x="7054554" y="934682"/>
            <a:ext cx="905729" cy="1207229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Conector curvado 211"/>
          <p:cNvCxnSpPr>
            <a:stCxn id="138" idx="6"/>
          </p:cNvCxnSpPr>
          <p:nvPr/>
        </p:nvCxnSpPr>
        <p:spPr>
          <a:xfrm>
            <a:off x="4650779" y="895176"/>
            <a:ext cx="841637" cy="1239487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1126143" y="3837353"/>
            <a:ext cx="705949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3200" b="1" dirty="0"/>
              <a:t>Otros ejemplos: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3200" b="1" dirty="0"/>
              <a:t>línea de producción en una fábrica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3200" b="1" dirty="0"/>
              <a:t>espera para acceso a servicios médicos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3200" b="1" dirty="0"/>
              <a:t>cadenas de abastecimiento</a:t>
            </a:r>
          </a:p>
        </p:txBody>
      </p:sp>
    </p:spTree>
    <p:extLst>
      <p:ext uri="{BB962C8B-B14F-4D97-AF65-F5344CB8AC3E}">
        <p14:creationId xmlns:p14="http://schemas.microsoft.com/office/powerpoint/2010/main" val="348507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</TotalTime>
  <Words>266</Words>
  <Application>Microsoft Office PowerPoint</Application>
  <PresentationFormat>Presentación en pantalla (4:3)</PresentationFormat>
  <Paragraphs>164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Consolas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Demoras materiales de tipo “pipeline”</dc:title>
  <dc:creator>MSchaffernicht</dc:creator>
  <cp:lastModifiedBy>Martin Schaffernicht</cp:lastModifiedBy>
  <cp:revision>25</cp:revision>
  <dcterms:created xsi:type="dcterms:W3CDTF">2018-03-29T23:14:39Z</dcterms:created>
  <dcterms:modified xsi:type="dcterms:W3CDTF">2019-06-05T14:37:40Z</dcterms:modified>
</cp:coreProperties>
</file>